
<file path=[Content_Types].xml><?xml version="1.0" encoding="utf-8"?>
<Types xmlns="http://schemas.openxmlformats.org/package/2006/content-types">
  <Default Extension="fntdata" ContentType="application/x-fontdata"/>
  <Default Extension="gif" ContentType="image/gif"/>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8"/>
  </p:notesMasterIdLst>
  <p:sldIdLst>
    <p:sldId id="256" r:id="rId2"/>
    <p:sldId id="277" r:id="rId3"/>
    <p:sldId id="279" r:id="rId4"/>
    <p:sldId id="280" r:id="rId5"/>
    <p:sldId id="259" r:id="rId6"/>
    <p:sldId id="261" r:id="rId7"/>
    <p:sldId id="295" r:id="rId8"/>
    <p:sldId id="260" r:id="rId9"/>
    <p:sldId id="262" r:id="rId10"/>
    <p:sldId id="263" r:id="rId11"/>
    <p:sldId id="264" r:id="rId12"/>
    <p:sldId id="265" r:id="rId13"/>
    <p:sldId id="267" r:id="rId14"/>
    <p:sldId id="282" r:id="rId15"/>
    <p:sldId id="283" r:id="rId16"/>
    <p:sldId id="266" r:id="rId17"/>
    <p:sldId id="284" r:id="rId18"/>
    <p:sldId id="285" r:id="rId19"/>
    <p:sldId id="286" r:id="rId20"/>
    <p:sldId id="281" r:id="rId21"/>
    <p:sldId id="288" r:id="rId22"/>
    <p:sldId id="289" r:id="rId23"/>
    <p:sldId id="268" r:id="rId24"/>
    <p:sldId id="293" r:id="rId25"/>
    <p:sldId id="294" r:id="rId26"/>
    <p:sldId id="287" r:id="rId27"/>
    <p:sldId id="292" r:id="rId28"/>
    <p:sldId id="291" r:id="rId29"/>
    <p:sldId id="290" r:id="rId30"/>
    <p:sldId id="269" r:id="rId31"/>
    <p:sldId id="270" r:id="rId32"/>
    <p:sldId id="271" r:id="rId33"/>
    <p:sldId id="272" r:id="rId34"/>
    <p:sldId id="273" r:id="rId35"/>
    <p:sldId id="274" r:id="rId36"/>
    <p:sldId id="275" r:id="rId37"/>
  </p:sldIdLst>
  <p:sldSz cx="18288000" cy="10287000"/>
  <p:notesSz cx="6858000" cy="9144000"/>
  <p:embeddedFontLst>
    <p:embeddedFont>
      <p:font typeface="Adventure" panose="02000500000000000000" pitchFamily="2" charset="0"/>
      <p:regular r:id="rId39"/>
    </p:embeddedFont>
    <p:embeddedFont>
      <p:font typeface="Black Ops One" panose="020B0604020202020204" charset="0"/>
      <p:regular r:id="rId40"/>
    </p:embeddedFont>
    <p:embeddedFont>
      <p:font typeface="Calibri" panose="020F0502020204030204" pitchFamily="34" charset="0"/>
      <p:regular r:id="rId41"/>
      <p:bold r:id="rId42"/>
      <p:italic r:id="rId43"/>
      <p:boldItalic r:id="rId44"/>
    </p:embeddedFont>
    <p:embeddedFont>
      <p:font typeface="Call Of Ops Duty" panose="02000500000000000000" pitchFamily="2" charset="0"/>
      <p:regular r:id="rId45"/>
    </p:embeddedFont>
    <p:embeddedFont>
      <p:font typeface="Chrusty Rock" pitchFamily="2" charset="0"/>
      <p:regular r:id="rId46"/>
    </p:embeddedFont>
    <p:embeddedFont>
      <p:font typeface="Slabo 27px" panose="020B0604020202020204" charset="0"/>
      <p:regular r:id="rId4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288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D33B"/>
    <a:srgbClr val="B68F40"/>
    <a:srgbClr val="D7FCD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2" d="100"/>
          <a:sy n="52" d="100"/>
        </p:scale>
        <p:origin x="672" y="115"/>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4.fntdata"/><Relationship Id="rId47" Type="http://schemas.openxmlformats.org/officeDocument/2006/relationships/font" Target="fonts/font9.fntdata"/><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2.fntdata"/><Relationship Id="rId45" Type="http://schemas.openxmlformats.org/officeDocument/2006/relationships/font" Target="fonts/font7.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5.fntdata"/><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46" Type="http://schemas.openxmlformats.org/officeDocument/2006/relationships/font" Target="fonts/font8.fntdata"/><Relationship Id="rId20" Type="http://schemas.openxmlformats.org/officeDocument/2006/relationships/slide" Target="slides/slide19.xml"/><Relationship Id="rId41"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5" name="Google Shape;325;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3" name="Google Shape;353;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Google Shape;379;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0" name="Google Shape;380;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6" name="Google Shape;416;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6" name="Google Shape;416;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600087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6" name="Google Shape;416;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058720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3" name="Google Shape;393;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93" name="Google Shape;393;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2148260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416" name="Google Shape;416;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386564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416" name="Google Shape;416;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926404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991229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416" name="Google Shape;416;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378467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Google Shape;455;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56" name="Google Shape;456;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416" name="Google Shape;416;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6293440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416" name="Google Shape;416;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1360212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416" name="Google Shape;416;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6153746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416" name="Google Shape;416;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2564998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416" name="Google Shape;416;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9594516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416" name="Google Shape;416;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805377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69" name="Google Shape;469;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Google Shape;490;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91" name="Google Shape;491;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6" name="Google Shape;14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4887956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8"/>
        <p:cNvGrpSpPr/>
        <p:nvPr/>
      </p:nvGrpSpPr>
      <p:grpSpPr>
        <a:xfrm>
          <a:off x="0" y="0"/>
          <a:ext cx="0" cy="0"/>
          <a:chOff x="0" y="0"/>
          <a:chExt cx="0" cy="0"/>
        </a:xfrm>
      </p:grpSpPr>
      <p:sp>
        <p:nvSpPr>
          <p:cNvPr id="499" name="Google Shape;499;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00" name="Google Shape;500;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2"/>
        <p:cNvGrpSpPr/>
        <p:nvPr/>
      </p:nvGrpSpPr>
      <p:grpSpPr>
        <a:xfrm>
          <a:off x="0" y="0"/>
          <a:ext cx="0" cy="0"/>
          <a:chOff x="0" y="0"/>
          <a:chExt cx="0" cy="0"/>
        </a:xfrm>
      </p:grpSpPr>
      <p:sp>
        <p:nvSpPr>
          <p:cNvPr id="513" name="Google Shape;513;p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14" name="Google Shape;514;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
        <p:cNvGrpSpPr/>
        <p:nvPr/>
      </p:nvGrpSpPr>
      <p:grpSpPr>
        <a:xfrm>
          <a:off x="0" y="0"/>
          <a:ext cx="0" cy="0"/>
          <a:chOff x="0" y="0"/>
          <a:chExt cx="0" cy="0"/>
        </a:xfrm>
      </p:grpSpPr>
      <p:sp>
        <p:nvSpPr>
          <p:cNvPr id="545" name="Google Shape;545;p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46" name="Google Shape;546;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p:cNvGrpSpPr/>
        <p:nvPr/>
      </p:nvGrpSpPr>
      <p:grpSpPr>
        <a:xfrm>
          <a:off x="0" y="0"/>
          <a:ext cx="0" cy="0"/>
          <a:chOff x="0" y="0"/>
          <a:chExt cx="0" cy="0"/>
        </a:xfrm>
      </p:grpSpPr>
      <p:sp>
        <p:nvSpPr>
          <p:cNvPr id="568" name="Google Shape;568;p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69" name="Google Shape;569;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5"/>
        <p:cNvGrpSpPr/>
        <p:nvPr/>
      </p:nvGrpSpPr>
      <p:grpSpPr>
        <a:xfrm>
          <a:off x="0" y="0"/>
          <a:ext cx="0" cy="0"/>
          <a:chOff x="0" y="0"/>
          <a:chExt cx="0" cy="0"/>
        </a:xfrm>
      </p:grpSpPr>
      <p:sp>
        <p:nvSpPr>
          <p:cNvPr id="606" name="Google Shape;606;p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07" name="Google Shape;607;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6" name="Google Shape;14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333585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5" name="Google Shape;185;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6" name="Google Shape;246;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6" name="Google Shape;246;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640982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6" name="Google Shape;216;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7" name="Google Shape;277;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
        <p:cNvGrpSpPr/>
        <p:nvPr/>
      </p:nvGrpSpPr>
      <p:grpSpPr>
        <a:xfrm>
          <a:off x="0" y="0"/>
          <a:ext cx="0" cy="0"/>
          <a:chOff x="0" y="0"/>
          <a:chExt cx="0" cy="0"/>
        </a:xfrm>
      </p:grpSpPr>
      <p:sp>
        <p:nvSpPr>
          <p:cNvPr id="12" name="Google Shape;12;p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 name="Google Shape;13;p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 name="Google Shape;14;p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12"/>
          <p:cNvSpPr txBox="1">
            <a:spLocks noGrp="1"/>
          </p:cNvSpPr>
          <p:nvPr>
            <p:ph type="title"/>
          </p:nvPr>
        </p:nvSpPr>
        <p:spPr>
          <a:xfrm rot="5400000">
            <a:off x="4732338" y="2171701"/>
            <a:ext cx="5851525" cy="20574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12"/>
          <p:cNvSpPr txBox="1">
            <a:spLocks noGrp="1"/>
          </p:cNvSpPr>
          <p:nvPr>
            <p:ph type="body" idx="1"/>
          </p:nvPr>
        </p:nvSpPr>
        <p:spPr>
          <a:xfrm rot="5400000">
            <a:off x="541338" y="190500"/>
            <a:ext cx="5851525" cy="60198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7" name="Google Shape;77;p1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1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4"/>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4"/>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4" name="Google Shape;24;p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5"/>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dk1"/>
              </a:buClr>
              <a:buSzPts val="4000"/>
              <a:buFont typeface="Calibri"/>
              <a:buNone/>
              <a:defRPr sz="40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5"/>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rmAutofit/>
          </a:bodyPr>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
        <p:nvSpPr>
          <p:cNvPr id="30" name="Google Shape;30;p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6"/>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6" name="Google Shape;36;p6"/>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7" name="Google Shape;37;p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7"/>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3" name="Google Shape;43;p7"/>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4" name="Google Shape;44;p7"/>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5" name="Google Shape;45;p7"/>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6" name="Google Shape;46;p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8"/>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9"/>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9"/>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rm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57" name="Google Shape;57;p9"/>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58" name="Google Shape;58;p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10"/>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10"/>
          <p:cNvSpPr>
            <a:spLocks noGrp="1"/>
          </p:cNvSpPr>
          <p:nvPr>
            <p:ph type="pic" idx="2"/>
          </p:nvPr>
        </p:nvSpPr>
        <p:spPr>
          <a:xfrm>
            <a:off x="1792288" y="612775"/>
            <a:ext cx="5486400" cy="4114800"/>
          </a:xfrm>
          <a:prstGeom prst="rect">
            <a:avLst/>
          </a:prstGeom>
          <a:noFill/>
          <a:ln>
            <a:noFill/>
          </a:ln>
        </p:spPr>
      </p:sp>
      <p:sp>
        <p:nvSpPr>
          <p:cNvPr id="64" name="Google Shape;64;p10"/>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5" name="Google Shape;65;p1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1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1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1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11"/>
          <p:cNvSpPr txBox="1">
            <a:spLocks noGrp="1"/>
          </p:cNvSpPr>
          <p:nvPr>
            <p:ph type="body" idx="1"/>
          </p:nvPr>
        </p:nvSpPr>
        <p:spPr>
          <a:xfrm rot="5400000">
            <a:off x="2309019" y="-251618"/>
            <a:ext cx="4525963" cy="82296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1" name="Google Shape;71;p1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1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 name="Google Shape;8;p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gif"/><Relationship Id="rId3" Type="http://schemas.openxmlformats.org/officeDocument/2006/relationships/image" Target="../media/image1.png"/><Relationship Id="rId7" Type="http://schemas.openxmlformats.org/officeDocument/2006/relationships/image" Target="../media/image5.gif"/><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image" Target="../media/image30.jpg"/><Relationship Id="rId7" Type="http://schemas.openxmlformats.org/officeDocument/2006/relationships/image" Target="../media/image32.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8.png"/><Relationship Id="rId4" Type="http://schemas.openxmlformats.org/officeDocument/2006/relationships/image" Target="../media/image31.png"/></Relationships>
</file>

<file path=ppt/slides/_rels/slide12.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1.png"/><Relationship Id="rId7"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34.png"/><Relationship Id="rId5" Type="http://schemas.openxmlformats.org/officeDocument/2006/relationships/image" Target="../media/image2.png"/><Relationship Id="rId4" Type="http://schemas.openxmlformats.org/officeDocument/2006/relationships/image" Target="../media/image33.png"/><Relationship Id="rId9" Type="http://schemas.openxmlformats.org/officeDocument/2006/relationships/image" Target="../media/image36.png"/></Relationships>
</file>

<file path=ppt/slides/_rels/slide13.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39.png"/><Relationship Id="rId4" Type="http://schemas.openxmlformats.org/officeDocument/2006/relationships/image" Target="../media/image38.png"/></Relationships>
</file>

<file path=ppt/slides/_rels/slide14.xml.rels><?xml version="1.0" encoding="UTF-8" standalone="yes"?>
<Relationships xmlns="http://schemas.openxmlformats.org/package/2006/relationships"><Relationship Id="rId3" Type="http://schemas.openxmlformats.org/officeDocument/2006/relationships/image" Target="../media/image37.jpg"/><Relationship Id="rId7" Type="http://schemas.openxmlformats.org/officeDocument/2006/relationships/image" Target="../media/image41.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15.xml.rels><?xml version="1.0" encoding="UTF-8" standalone="yes"?>
<Relationships xmlns="http://schemas.openxmlformats.org/package/2006/relationships"><Relationship Id="rId3" Type="http://schemas.openxmlformats.org/officeDocument/2006/relationships/image" Target="../media/image37.jpg"/><Relationship Id="rId7" Type="http://schemas.openxmlformats.org/officeDocument/2006/relationships/image" Target="../media/image41.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1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2.gif"/><Relationship Id="rId7" Type="http://schemas.openxmlformats.org/officeDocument/2006/relationships/image" Target="../media/image44.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43.png"/><Relationship Id="rId5" Type="http://schemas.openxmlformats.org/officeDocument/2006/relationships/image" Target="../media/image23.png"/><Relationship Id="rId4" Type="http://schemas.openxmlformats.org/officeDocument/2006/relationships/image" Target="../media/image38.png"/><Relationship Id="rId9" Type="http://schemas.openxmlformats.org/officeDocument/2006/relationships/slide" Target="slide18.xml"/></Relationships>
</file>

<file path=ppt/slides/_rels/slide18.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7.jpg"/><Relationship Id="rId7" Type="http://schemas.openxmlformats.org/officeDocument/2006/relationships/image" Target="../media/image51.png"/><Relationship Id="rId2" Type="http://schemas.openxmlformats.org/officeDocument/2006/relationships/image" Target="../media/image46.jpg"/><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jpg"/></Relationships>
</file>

<file path=ppt/slides/_rels/slide1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2.png"/><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50.png"/></Relationships>
</file>

<file path=ppt/slides/_rels/slide2.xml.rels><?xml version="1.0" encoding="UTF-8" standalone="yes"?>
<Relationships xmlns="http://schemas.openxmlformats.org/package/2006/relationships"><Relationship Id="rId8" Type="http://schemas.openxmlformats.org/officeDocument/2006/relationships/image" Target="../media/image6.gif"/><Relationship Id="rId3" Type="http://schemas.openxmlformats.org/officeDocument/2006/relationships/image" Target="../media/image1.png"/><Relationship Id="rId7" Type="http://schemas.openxmlformats.org/officeDocument/2006/relationships/image" Target="../media/image5.gif"/><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53.png"/><Relationship Id="rId4" Type="http://schemas.openxmlformats.org/officeDocument/2006/relationships/notesSlide" Target="../notesSlides/notesSlide18.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53.png"/><Relationship Id="rId4" Type="http://schemas.openxmlformats.org/officeDocument/2006/relationships/notesSlide" Target="../notesSlides/notesSlide19.xml"/></Relationships>
</file>

<file path=ppt/slides/_rels/slide22.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slideLayout" Target="../slideLayouts/slideLayout1.xml"/><Relationship Id="rId7" Type="http://schemas.openxmlformats.org/officeDocument/2006/relationships/image" Target="../media/image23.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1.png"/><Relationship Id="rId5" Type="http://schemas.openxmlformats.org/officeDocument/2006/relationships/image" Target="../media/image54.png"/><Relationship Id="rId4" Type="http://schemas.openxmlformats.org/officeDocument/2006/relationships/notesSlide" Target="../notesSlides/notesSlide20.xml"/><Relationship Id="rId9" Type="http://schemas.openxmlformats.org/officeDocument/2006/relationships/image" Target="../media/image9.png"/></Relationships>
</file>

<file path=ppt/slides/_rels/slide2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23.png"/><Relationship Id="rId7" Type="http://schemas.openxmlformats.org/officeDocument/2006/relationships/image" Target="../media/image56.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55.png"/><Relationship Id="rId5" Type="http://schemas.openxmlformats.org/officeDocument/2006/relationships/image" Target="../media/image39.png"/><Relationship Id="rId4" Type="http://schemas.openxmlformats.org/officeDocument/2006/relationships/image" Target="../media/image1.png"/></Relationships>
</file>

<file path=ppt/slides/_rels/slide24.xml.rels><?xml version="1.0" encoding="UTF-8" standalone="yes"?>
<Relationships xmlns="http://schemas.openxmlformats.org/package/2006/relationships"><Relationship Id="rId8" Type="http://schemas.openxmlformats.org/officeDocument/2006/relationships/image" Target="../media/image60.png"/><Relationship Id="rId13" Type="http://schemas.openxmlformats.org/officeDocument/2006/relationships/image" Target="../media/image64.png"/><Relationship Id="rId3" Type="http://schemas.openxmlformats.org/officeDocument/2006/relationships/image" Target="../media/image38.png"/><Relationship Id="rId7" Type="http://schemas.openxmlformats.org/officeDocument/2006/relationships/image" Target="../media/image59.png"/><Relationship Id="rId12" Type="http://schemas.openxmlformats.org/officeDocument/2006/relationships/image" Target="../media/image41.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58.png"/><Relationship Id="rId11" Type="http://schemas.openxmlformats.org/officeDocument/2006/relationships/image" Target="../media/image63.png"/><Relationship Id="rId5" Type="http://schemas.openxmlformats.org/officeDocument/2006/relationships/image" Target="../media/image57.png"/><Relationship Id="rId10" Type="http://schemas.openxmlformats.org/officeDocument/2006/relationships/image" Target="../media/image62.png"/><Relationship Id="rId4" Type="http://schemas.openxmlformats.org/officeDocument/2006/relationships/image" Target="../media/image39.png"/><Relationship Id="rId9" Type="http://schemas.openxmlformats.org/officeDocument/2006/relationships/image" Target="../media/image61.png"/></Relationships>
</file>

<file path=ppt/slides/_rels/slide25.xml.rels><?xml version="1.0" encoding="UTF-8" standalone="yes"?>
<Relationships xmlns="http://schemas.openxmlformats.org/package/2006/relationships"><Relationship Id="rId8" Type="http://schemas.openxmlformats.org/officeDocument/2006/relationships/image" Target="../media/image60.png"/><Relationship Id="rId13" Type="http://schemas.openxmlformats.org/officeDocument/2006/relationships/image" Target="../media/image64.png"/><Relationship Id="rId3" Type="http://schemas.openxmlformats.org/officeDocument/2006/relationships/image" Target="../media/image57.png"/><Relationship Id="rId7" Type="http://schemas.openxmlformats.org/officeDocument/2006/relationships/image" Target="../media/image59.png"/><Relationship Id="rId12" Type="http://schemas.openxmlformats.org/officeDocument/2006/relationships/image" Target="../media/image41.pn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58.png"/><Relationship Id="rId11" Type="http://schemas.openxmlformats.org/officeDocument/2006/relationships/image" Target="../media/image63.png"/><Relationship Id="rId5" Type="http://schemas.openxmlformats.org/officeDocument/2006/relationships/image" Target="../media/image39.png"/><Relationship Id="rId10" Type="http://schemas.openxmlformats.org/officeDocument/2006/relationships/image" Target="../media/image62.png"/><Relationship Id="rId4" Type="http://schemas.openxmlformats.org/officeDocument/2006/relationships/image" Target="../media/image38.png"/><Relationship Id="rId9" Type="http://schemas.openxmlformats.org/officeDocument/2006/relationships/image" Target="../media/image61.png"/></Relationships>
</file>

<file path=ppt/slides/_rels/slide2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39.png"/></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5.xml"/><Relationship Id="rId1" Type="http://schemas.openxmlformats.org/officeDocument/2006/relationships/slideLayout" Target="../slideLayouts/slideLayout1.xml"/><Relationship Id="rId5" Type="http://schemas.openxmlformats.org/officeDocument/2006/relationships/image" Target="../media/image66.png"/><Relationship Id="rId4" Type="http://schemas.openxmlformats.org/officeDocument/2006/relationships/image" Target="../media/image39.png"/></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39.png"/></Relationships>
</file>

<file path=ppt/slides/_rels/slide29.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27.xml"/><Relationship Id="rId1" Type="http://schemas.openxmlformats.org/officeDocument/2006/relationships/slideLayout" Target="../slideLayouts/slideLayout1.xml"/><Relationship Id="rId5" Type="http://schemas.openxmlformats.org/officeDocument/2006/relationships/image" Target="../media/image39.png"/><Relationship Id="rId4" Type="http://schemas.openxmlformats.org/officeDocument/2006/relationships/image" Target="../media/image38.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8.xml"/><Relationship Id="rId1" Type="http://schemas.openxmlformats.org/officeDocument/2006/relationships/slideLayout" Target="../slideLayouts/slideLayout1.xml"/><Relationship Id="rId5" Type="http://schemas.openxmlformats.org/officeDocument/2006/relationships/image" Target="../media/image68.png"/><Relationship Id="rId4" Type="http://schemas.openxmlformats.org/officeDocument/2006/relationships/image" Target="../media/image67.jpg"/></Relationships>
</file>

<file path=ppt/slides/_rels/slide31.xml.rels><?xml version="1.0" encoding="UTF-8" standalone="yes"?>
<Relationships xmlns="http://schemas.openxmlformats.org/package/2006/relationships"><Relationship Id="rId3" Type="http://schemas.openxmlformats.org/officeDocument/2006/relationships/image" Target="../media/image69.jpg"/><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70.png"/></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72.jpg"/><Relationship Id="rId2" Type="http://schemas.openxmlformats.org/officeDocument/2006/relationships/notesSlide" Target="../notesSlides/notesSlide30.xml"/><Relationship Id="rId1" Type="http://schemas.openxmlformats.org/officeDocument/2006/relationships/slideLayout" Target="../slideLayouts/slideLayout1.xml"/><Relationship Id="rId6" Type="http://schemas.openxmlformats.org/officeDocument/2006/relationships/image" Target="../media/image71.png"/><Relationship Id="rId5" Type="http://schemas.openxmlformats.org/officeDocument/2006/relationships/image" Target="../media/image2.png"/><Relationship Id="rId4" Type="http://schemas.openxmlformats.org/officeDocument/2006/relationships/image" Target="../media/image1.png"/></Relationships>
</file>

<file path=ppt/slides/_rels/slide33.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png"/><Relationship Id="rId7" Type="http://schemas.openxmlformats.org/officeDocument/2006/relationships/image" Target="../media/image23.png"/><Relationship Id="rId2" Type="http://schemas.openxmlformats.org/officeDocument/2006/relationships/notesSlide" Target="../notesSlides/notesSlide31.xml"/><Relationship Id="rId1" Type="http://schemas.openxmlformats.org/officeDocument/2006/relationships/slideLayout" Target="../slideLayouts/slideLayout1.xml"/><Relationship Id="rId6" Type="http://schemas.openxmlformats.org/officeDocument/2006/relationships/image" Target="../media/image75.jpg"/><Relationship Id="rId5" Type="http://schemas.openxmlformats.org/officeDocument/2006/relationships/image" Target="../media/image74.jpg"/><Relationship Id="rId10" Type="http://schemas.openxmlformats.org/officeDocument/2006/relationships/image" Target="../media/image76.png"/><Relationship Id="rId4" Type="http://schemas.openxmlformats.org/officeDocument/2006/relationships/image" Target="../media/image73.jpg"/><Relationship Id="rId9" Type="http://schemas.openxmlformats.org/officeDocument/2006/relationships/image" Target="../media/image17.png"/></Relationships>
</file>

<file path=ppt/slides/_rels/slide3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2.xml"/><Relationship Id="rId1" Type="http://schemas.openxmlformats.org/officeDocument/2006/relationships/slideLayout" Target="../slideLayouts/slideLayout1.xml"/><Relationship Id="rId5" Type="http://schemas.openxmlformats.org/officeDocument/2006/relationships/image" Target="../media/image78.jpg"/><Relationship Id="rId4" Type="http://schemas.openxmlformats.org/officeDocument/2006/relationships/image" Target="../media/image77.png"/></Relationships>
</file>

<file path=ppt/slides/_rels/slide35.xml.rels><?xml version="1.0" encoding="UTF-8" standalone="yes"?>
<Relationships xmlns="http://schemas.openxmlformats.org/package/2006/relationships"><Relationship Id="rId8" Type="http://schemas.openxmlformats.org/officeDocument/2006/relationships/image" Target="../media/image83.png"/><Relationship Id="rId13" Type="http://schemas.openxmlformats.org/officeDocument/2006/relationships/image" Target="../media/image85.png"/><Relationship Id="rId18" Type="http://schemas.openxmlformats.org/officeDocument/2006/relationships/image" Target="../media/image90.png"/><Relationship Id="rId3" Type="http://schemas.openxmlformats.org/officeDocument/2006/relationships/image" Target="../media/image79.png"/><Relationship Id="rId21" Type="http://schemas.openxmlformats.org/officeDocument/2006/relationships/image" Target="../media/image92.png"/><Relationship Id="rId7" Type="http://schemas.openxmlformats.org/officeDocument/2006/relationships/image" Target="../media/image82.png"/><Relationship Id="rId12" Type="http://schemas.openxmlformats.org/officeDocument/2006/relationships/image" Target="../media/image16.png"/><Relationship Id="rId17" Type="http://schemas.openxmlformats.org/officeDocument/2006/relationships/image" Target="../media/image89.png"/><Relationship Id="rId25" Type="http://schemas.openxmlformats.org/officeDocument/2006/relationships/image" Target="../media/image3.png"/><Relationship Id="rId2" Type="http://schemas.openxmlformats.org/officeDocument/2006/relationships/notesSlide" Target="../notesSlides/notesSlide33.xml"/><Relationship Id="rId16" Type="http://schemas.openxmlformats.org/officeDocument/2006/relationships/image" Target="../media/image88.png"/><Relationship Id="rId20" Type="http://schemas.openxmlformats.org/officeDocument/2006/relationships/image" Target="../media/image91.png"/><Relationship Id="rId1" Type="http://schemas.openxmlformats.org/officeDocument/2006/relationships/slideLayout" Target="../slideLayouts/slideLayout1.xml"/><Relationship Id="rId6" Type="http://schemas.openxmlformats.org/officeDocument/2006/relationships/image" Target="../media/image9.png"/><Relationship Id="rId11" Type="http://schemas.openxmlformats.org/officeDocument/2006/relationships/image" Target="../media/image17.png"/><Relationship Id="rId24" Type="http://schemas.openxmlformats.org/officeDocument/2006/relationships/image" Target="../media/image71.png"/><Relationship Id="rId5" Type="http://schemas.openxmlformats.org/officeDocument/2006/relationships/image" Target="../media/image81.png"/><Relationship Id="rId15" Type="http://schemas.openxmlformats.org/officeDocument/2006/relationships/image" Target="../media/image87.png"/><Relationship Id="rId23" Type="http://schemas.openxmlformats.org/officeDocument/2006/relationships/image" Target="../media/image56.png"/><Relationship Id="rId10" Type="http://schemas.openxmlformats.org/officeDocument/2006/relationships/image" Target="../media/image2.png"/><Relationship Id="rId19" Type="http://schemas.openxmlformats.org/officeDocument/2006/relationships/image" Target="../media/image27.png"/><Relationship Id="rId4" Type="http://schemas.openxmlformats.org/officeDocument/2006/relationships/image" Target="../media/image80.png"/><Relationship Id="rId9" Type="http://schemas.openxmlformats.org/officeDocument/2006/relationships/image" Target="../media/image84.png"/><Relationship Id="rId14" Type="http://schemas.openxmlformats.org/officeDocument/2006/relationships/image" Target="../media/image86.png"/><Relationship Id="rId22" Type="http://schemas.openxmlformats.org/officeDocument/2006/relationships/image" Target="../media/image39.png"/></Relationships>
</file>

<file path=ppt/slides/_rels/slide3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4.xml"/><Relationship Id="rId1" Type="http://schemas.openxmlformats.org/officeDocument/2006/relationships/slideLayout" Target="../slideLayouts/slideLayout1.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93.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7.png"/><Relationship Id="rId7"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8.png"/><Relationship Id="rId9"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png"/><Relationship Id="rId7"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6.png"/><Relationship Id="rId9"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479ADA"/>
        </a:solidFill>
        <a:effectLst/>
      </p:bgPr>
    </p:bg>
    <p:spTree>
      <p:nvGrpSpPr>
        <p:cNvPr id="1" name="Shape 83"/>
        <p:cNvGrpSpPr/>
        <p:nvPr/>
      </p:nvGrpSpPr>
      <p:grpSpPr>
        <a:xfrm>
          <a:off x="0" y="0"/>
          <a:ext cx="0" cy="0"/>
          <a:chOff x="0" y="0"/>
          <a:chExt cx="0" cy="0"/>
        </a:xfrm>
      </p:grpSpPr>
      <p:grpSp>
        <p:nvGrpSpPr>
          <p:cNvPr id="84" name="Google Shape;84;p13"/>
          <p:cNvGrpSpPr/>
          <p:nvPr/>
        </p:nvGrpSpPr>
        <p:grpSpPr>
          <a:xfrm>
            <a:off x="378405" y="150059"/>
            <a:ext cx="17531189" cy="9828506"/>
            <a:chOff x="0" y="-47625"/>
            <a:chExt cx="4617268" cy="2588578"/>
          </a:xfrm>
        </p:grpSpPr>
        <p:sp>
          <p:nvSpPr>
            <p:cNvPr id="85" name="Google Shape;85;p13"/>
            <p:cNvSpPr/>
            <p:nvPr/>
          </p:nvSpPr>
          <p:spPr>
            <a:xfrm>
              <a:off x="0" y="0"/>
              <a:ext cx="4617268" cy="2540953"/>
            </a:xfrm>
            <a:custGeom>
              <a:avLst/>
              <a:gdLst/>
              <a:ahLst/>
              <a:cxnLst/>
              <a:rect l="l" t="t" r="r" b="b"/>
              <a:pathLst>
                <a:path w="4617268" h="2540953" extrusionOk="0">
                  <a:moveTo>
                    <a:pt x="22522" y="0"/>
                  </a:moveTo>
                  <a:lnTo>
                    <a:pt x="4594746" y="0"/>
                  </a:lnTo>
                  <a:cubicBezTo>
                    <a:pt x="4607184" y="0"/>
                    <a:pt x="4617268" y="10083"/>
                    <a:pt x="4617268" y="22522"/>
                  </a:cubicBezTo>
                  <a:lnTo>
                    <a:pt x="4617268" y="2518431"/>
                  </a:lnTo>
                  <a:cubicBezTo>
                    <a:pt x="4617268" y="2530869"/>
                    <a:pt x="4607184" y="2540953"/>
                    <a:pt x="4594746" y="2540953"/>
                  </a:cubicBezTo>
                  <a:lnTo>
                    <a:pt x="22522" y="2540953"/>
                  </a:lnTo>
                  <a:cubicBezTo>
                    <a:pt x="10083" y="2540953"/>
                    <a:pt x="0" y="2530869"/>
                    <a:pt x="0" y="2518431"/>
                  </a:cubicBezTo>
                  <a:lnTo>
                    <a:pt x="0" y="22522"/>
                  </a:lnTo>
                  <a:cubicBezTo>
                    <a:pt x="0" y="10083"/>
                    <a:pt x="10083" y="0"/>
                    <a:pt x="22522" y="0"/>
                  </a:cubicBezTo>
                  <a:close/>
                </a:path>
              </a:pathLst>
            </a:custGeom>
            <a:solidFill>
              <a:srgbClr val="2E1B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3"/>
            <p:cNvSpPr txBox="1"/>
            <p:nvPr/>
          </p:nvSpPr>
          <p:spPr>
            <a:xfrm>
              <a:off x="0" y="-47625"/>
              <a:ext cx="4617268" cy="2588578"/>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87" name="Google Shape;87;p13"/>
          <p:cNvSpPr/>
          <p:nvPr/>
        </p:nvSpPr>
        <p:spPr>
          <a:xfrm rot="-10721354">
            <a:off x="14454754" y="5782779"/>
            <a:ext cx="10877876" cy="10429164"/>
          </a:xfrm>
          <a:custGeom>
            <a:avLst/>
            <a:gdLst/>
            <a:ahLst/>
            <a:cxnLst/>
            <a:rect l="l" t="t" r="r" b="b"/>
            <a:pathLst>
              <a:path w="10877876" h="10429164" extrusionOk="0">
                <a:moveTo>
                  <a:pt x="0" y="0"/>
                </a:moveTo>
                <a:lnTo>
                  <a:pt x="10877876" y="0"/>
                </a:lnTo>
                <a:lnTo>
                  <a:pt x="10877876" y="10429163"/>
                </a:lnTo>
                <a:lnTo>
                  <a:pt x="0" y="10429163"/>
                </a:lnTo>
                <a:lnTo>
                  <a:pt x="0" y="0"/>
                </a:lnTo>
                <a:close/>
              </a:path>
            </a:pathLst>
          </a:custGeom>
          <a:blipFill rotWithShape="1">
            <a:blip r:embed="rId3">
              <a:alphaModFix/>
            </a:blip>
            <a:stretch>
              <a:fillRect/>
            </a:stretch>
          </a:blipFill>
          <a:ln>
            <a:noFill/>
          </a:ln>
        </p:spPr>
      </p:sp>
      <p:sp>
        <p:nvSpPr>
          <p:cNvPr id="88" name="Google Shape;88;p13"/>
          <p:cNvSpPr/>
          <p:nvPr/>
        </p:nvSpPr>
        <p:spPr>
          <a:xfrm rot="-1174872">
            <a:off x="19584375" y="5647584"/>
            <a:ext cx="1702833" cy="1832795"/>
          </a:xfrm>
          <a:custGeom>
            <a:avLst/>
            <a:gdLst/>
            <a:ahLst/>
            <a:cxnLst/>
            <a:rect l="l" t="t" r="r" b="b"/>
            <a:pathLst>
              <a:path w="1702833" h="1832795" extrusionOk="0">
                <a:moveTo>
                  <a:pt x="0" y="0"/>
                </a:moveTo>
                <a:lnTo>
                  <a:pt x="1702833" y="0"/>
                </a:lnTo>
                <a:lnTo>
                  <a:pt x="1702833" y="1832795"/>
                </a:lnTo>
                <a:lnTo>
                  <a:pt x="0" y="1832795"/>
                </a:lnTo>
                <a:lnTo>
                  <a:pt x="0" y="0"/>
                </a:lnTo>
                <a:close/>
              </a:path>
            </a:pathLst>
          </a:custGeom>
          <a:blipFill rotWithShape="1">
            <a:blip r:embed="rId4">
              <a:alphaModFix/>
            </a:blip>
            <a:stretch>
              <a:fillRect/>
            </a:stretch>
          </a:blipFill>
          <a:ln>
            <a:noFill/>
          </a:ln>
        </p:spPr>
      </p:sp>
      <p:sp>
        <p:nvSpPr>
          <p:cNvPr id="89" name="Google Shape;89;p13"/>
          <p:cNvSpPr txBox="1"/>
          <p:nvPr/>
        </p:nvSpPr>
        <p:spPr>
          <a:xfrm>
            <a:off x="4278445" y="-2495546"/>
            <a:ext cx="8979300" cy="2400529"/>
          </a:xfrm>
          <a:prstGeom prst="rect">
            <a:avLst/>
          </a:prstGeom>
          <a:noFill/>
          <a:ln>
            <a:noFill/>
          </a:ln>
        </p:spPr>
        <p:txBody>
          <a:bodyPr spcFirstLastPara="1" wrap="square" lIns="0" tIns="0" rIns="0" bIns="0" anchor="t" anchorCtr="0">
            <a:spAutoFit/>
          </a:bodyPr>
          <a:lstStyle/>
          <a:p>
            <a:pPr marL="0" marR="0" lvl="0" indent="0" algn="ctr" rtl="0">
              <a:lnSpc>
                <a:spcPct val="120001"/>
              </a:lnSpc>
              <a:spcBef>
                <a:spcPts val="0"/>
              </a:spcBef>
              <a:spcAft>
                <a:spcPts val="0"/>
              </a:spcAft>
              <a:buNone/>
            </a:pPr>
            <a:r>
              <a:rPr lang="en-US" sz="12999" b="0" i="0" u="none" strike="noStrike" cap="none" dirty="0">
                <a:solidFill>
                  <a:srgbClr val="ED1495"/>
                </a:solidFill>
                <a:latin typeface="Black Ops One"/>
                <a:ea typeface="Black Ops One"/>
                <a:cs typeface="Black Ops One"/>
                <a:sym typeface="Black Ops One"/>
              </a:rPr>
              <a:t>warrior</a:t>
            </a:r>
            <a:r>
              <a:rPr lang="en-AE" sz="12999" dirty="0">
                <a:solidFill>
                  <a:srgbClr val="ED1495"/>
                </a:solidFill>
                <a:latin typeface="Black Ops One"/>
                <a:ea typeface="Black Ops One"/>
                <a:cs typeface="Black Ops One"/>
                <a:sym typeface="Black Ops One"/>
              </a:rPr>
              <a:t>’s</a:t>
            </a:r>
            <a:r>
              <a:rPr lang="en-US" sz="12999" b="0" i="0" u="none" strike="noStrike" cap="none" dirty="0">
                <a:solidFill>
                  <a:srgbClr val="ED1495"/>
                </a:solidFill>
                <a:latin typeface="Black Ops One"/>
                <a:ea typeface="Black Ops One"/>
                <a:cs typeface="Black Ops One"/>
                <a:sym typeface="Black Ops One"/>
              </a:rPr>
              <a:t>  </a:t>
            </a:r>
            <a:endParaRPr dirty="0"/>
          </a:p>
        </p:txBody>
      </p:sp>
      <p:sp>
        <p:nvSpPr>
          <p:cNvPr id="90" name="Google Shape;90;p13"/>
          <p:cNvSpPr/>
          <p:nvPr/>
        </p:nvSpPr>
        <p:spPr>
          <a:xfrm rot="7845160">
            <a:off x="14759932" y="12095163"/>
            <a:ext cx="1031726" cy="1106139"/>
          </a:xfrm>
          <a:custGeom>
            <a:avLst/>
            <a:gdLst/>
            <a:ahLst/>
            <a:cxnLst/>
            <a:rect l="l" t="t" r="r" b="b"/>
            <a:pathLst>
              <a:path w="1031726" h="1106139" extrusionOk="0">
                <a:moveTo>
                  <a:pt x="0" y="0"/>
                </a:moveTo>
                <a:lnTo>
                  <a:pt x="1031726" y="0"/>
                </a:lnTo>
                <a:lnTo>
                  <a:pt x="1031726" y="1106139"/>
                </a:lnTo>
                <a:lnTo>
                  <a:pt x="0" y="1106139"/>
                </a:lnTo>
                <a:lnTo>
                  <a:pt x="0" y="0"/>
                </a:lnTo>
                <a:close/>
              </a:path>
            </a:pathLst>
          </a:custGeom>
          <a:blipFill rotWithShape="1">
            <a:blip r:embed="rId5">
              <a:alphaModFix/>
            </a:blip>
            <a:stretch>
              <a:fillRect/>
            </a:stretch>
          </a:blipFill>
          <a:ln>
            <a:noFill/>
          </a:ln>
        </p:spPr>
      </p:sp>
      <p:grpSp>
        <p:nvGrpSpPr>
          <p:cNvPr id="91" name="Google Shape;91;p13"/>
          <p:cNvGrpSpPr/>
          <p:nvPr/>
        </p:nvGrpSpPr>
        <p:grpSpPr>
          <a:xfrm>
            <a:off x="17333063" y="10800198"/>
            <a:ext cx="3102730" cy="1282987"/>
            <a:chOff x="4457778" y="3424569"/>
            <a:chExt cx="4136972" cy="1710649"/>
          </a:xfrm>
        </p:grpSpPr>
        <p:grpSp>
          <p:nvGrpSpPr>
            <p:cNvPr id="92" name="Google Shape;92;p13"/>
            <p:cNvGrpSpPr/>
            <p:nvPr/>
          </p:nvGrpSpPr>
          <p:grpSpPr>
            <a:xfrm>
              <a:off x="4457778" y="3424569"/>
              <a:ext cx="4063873" cy="1710455"/>
              <a:chOff x="1134890" y="815994"/>
              <a:chExt cx="1034607" cy="435458"/>
            </a:xfrm>
          </p:grpSpPr>
          <p:sp>
            <p:nvSpPr>
              <p:cNvPr id="93" name="Google Shape;93;p13"/>
              <p:cNvSpPr/>
              <p:nvPr/>
            </p:nvSpPr>
            <p:spPr>
              <a:xfrm>
                <a:off x="1153500" y="862479"/>
                <a:ext cx="1015997" cy="340208"/>
              </a:xfrm>
              <a:custGeom>
                <a:avLst/>
                <a:gdLst/>
                <a:ahLst/>
                <a:cxnLst/>
                <a:rect l="l" t="t" r="r" b="b"/>
                <a:pathLst>
                  <a:path w="1015997" h="340208" extrusionOk="0">
                    <a:moveTo>
                      <a:pt x="812797" y="0"/>
                    </a:moveTo>
                    <a:cubicBezTo>
                      <a:pt x="925021" y="0"/>
                      <a:pt x="1015997" y="76158"/>
                      <a:pt x="1015997" y="170104"/>
                    </a:cubicBezTo>
                    <a:cubicBezTo>
                      <a:pt x="1015997" y="264050"/>
                      <a:pt x="925021" y="340208"/>
                      <a:pt x="812797" y="340208"/>
                    </a:cubicBezTo>
                    <a:lnTo>
                      <a:pt x="203200" y="340208"/>
                    </a:lnTo>
                    <a:cubicBezTo>
                      <a:pt x="90976" y="340208"/>
                      <a:pt x="0" y="264050"/>
                      <a:pt x="0" y="170104"/>
                    </a:cubicBezTo>
                    <a:cubicBezTo>
                      <a:pt x="0" y="76158"/>
                      <a:pt x="90976" y="0"/>
                      <a:pt x="203200" y="0"/>
                    </a:cubicBezTo>
                    <a:close/>
                  </a:path>
                </a:pathLst>
              </a:custGeom>
              <a:solidFill>
                <a:srgbClr val="EC00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3"/>
              <p:cNvSpPr txBox="1"/>
              <p:nvPr/>
            </p:nvSpPr>
            <p:spPr>
              <a:xfrm>
                <a:off x="1134890" y="815994"/>
                <a:ext cx="1015997" cy="435458"/>
              </a:xfrm>
              <a:prstGeom prst="rect">
                <a:avLst/>
              </a:prstGeom>
              <a:noFill/>
              <a:ln>
                <a:noFill/>
              </a:ln>
            </p:spPr>
            <p:txBody>
              <a:bodyPr spcFirstLastPara="1" wrap="square" lIns="50800" tIns="50800" rIns="50800" bIns="50800" anchor="ctr" anchorCtr="0">
                <a:noAutofit/>
              </a:bodyPr>
              <a:lstStyle/>
              <a:p>
                <a:pPr marL="0" marR="0" lvl="0" indent="0" algn="ctr" rtl="0">
                  <a:lnSpc>
                    <a:spcPct val="3888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5" name="Google Shape;95;p13"/>
            <p:cNvGrpSpPr/>
            <p:nvPr/>
          </p:nvGrpSpPr>
          <p:grpSpPr>
            <a:xfrm>
              <a:off x="4570125" y="3424763"/>
              <a:ext cx="4024625" cy="1710455"/>
              <a:chOff x="1163492" y="871897"/>
              <a:chExt cx="1024615" cy="435458"/>
            </a:xfrm>
          </p:grpSpPr>
          <p:sp>
            <p:nvSpPr>
              <p:cNvPr id="96" name="Google Shape;96;p13"/>
              <p:cNvSpPr/>
              <p:nvPr/>
            </p:nvSpPr>
            <p:spPr>
              <a:xfrm>
                <a:off x="1163492" y="938468"/>
                <a:ext cx="1015997" cy="340208"/>
              </a:xfrm>
              <a:custGeom>
                <a:avLst/>
                <a:gdLst/>
                <a:ahLst/>
                <a:cxnLst/>
                <a:rect l="l" t="t" r="r" b="b"/>
                <a:pathLst>
                  <a:path w="1015997" h="340208" extrusionOk="0">
                    <a:moveTo>
                      <a:pt x="812797" y="0"/>
                    </a:moveTo>
                    <a:cubicBezTo>
                      <a:pt x="925021" y="0"/>
                      <a:pt x="1015997" y="76158"/>
                      <a:pt x="1015997" y="170104"/>
                    </a:cubicBezTo>
                    <a:cubicBezTo>
                      <a:pt x="1015997" y="264050"/>
                      <a:pt x="925021" y="340208"/>
                      <a:pt x="812797" y="340208"/>
                    </a:cubicBezTo>
                    <a:lnTo>
                      <a:pt x="203200" y="340208"/>
                    </a:lnTo>
                    <a:cubicBezTo>
                      <a:pt x="90976" y="340208"/>
                      <a:pt x="0" y="264050"/>
                      <a:pt x="0" y="170104"/>
                    </a:cubicBezTo>
                    <a:cubicBezTo>
                      <a:pt x="0" y="76158"/>
                      <a:pt x="90976" y="0"/>
                      <a:pt x="203200" y="0"/>
                    </a:cubicBezTo>
                    <a:close/>
                  </a:path>
                </a:pathLst>
              </a:custGeom>
              <a:solidFill>
                <a:srgbClr val="EC008A"/>
              </a:solidFill>
              <a:ln w="47625" cap="sq" cmpd="sng">
                <a:solidFill>
                  <a:srgbClr val="000000"/>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3"/>
              <p:cNvSpPr txBox="1"/>
              <p:nvPr/>
            </p:nvSpPr>
            <p:spPr>
              <a:xfrm>
                <a:off x="1172110" y="871897"/>
                <a:ext cx="1015997" cy="435458"/>
              </a:xfrm>
              <a:prstGeom prst="rect">
                <a:avLst/>
              </a:prstGeom>
              <a:noFill/>
              <a:ln>
                <a:noFill/>
              </a:ln>
            </p:spPr>
            <p:txBody>
              <a:bodyPr spcFirstLastPara="1" wrap="square" lIns="50800" tIns="50800" rIns="50800" bIns="50800" anchor="ctr" anchorCtr="0">
                <a:noAutofit/>
              </a:bodyPr>
              <a:lstStyle/>
              <a:p>
                <a:pPr marL="0" marR="0" lvl="0" indent="0" algn="ctr" rtl="0">
                  <a:lnSpc>
                    <a:spcPct val="140000"/>
                  </a:lnSpc>
                  <a:spcBef>
                    <a:spcPts val="0"/>
                  </a:spcBef>
                  <a:spcAft>
                    <a:spcPts val="0"/>
                  </a:spcAft>
                  <a:buNone/>
                </a:pPr>
                <a:r>
                  <a:rPr lang="en-US" sz="4000" b="0" i="0" u="none" strike="noStrike" cap="none" dirty="0">
                    <a:solidFill>
                      <a:srgbClr val="000000"/>
                    </a:solidFill>
                    <a:latin typeface="Arial"/>
                    <a:ea typeface="Arial"/>
                    <a:cs typeface="Arial"/>
                    <a:sym typeface="Arial"/>
                  </a:rPr>
                  <a:t>START</a:t>
                </a:r>
                <a:endParaRPr dirty="0"/>
              </a:p>
            </p:txBody>
          </p:sp>
        </p:grpSp>
      </p:grpSp>
      <p:sp>
        <p:nvSpPr>
          <p:cNvPr id="98" name="Google Shape;98;p13"/>
          <p:cNvSpPr txBox="1"/>
          <p:nvPr/>
        </p:nvSpPr>
        <p:spPr>
          <a:xfrm>
            <a:off x="6793345" y="12083183"/>
            <a:ext cx="3949500" cy="2135969"/>
          </a:xfrm>
          <a:prstGeom prst="rect">
            <a:avLst/>
          </a:prstGeom>
          <a:noFill/>
          <a:ln>
            <a:noFill/>
          </a:ln>
        </p:spPr>
        <p:txBody>
          <a:bodyPr spcFirstLastPara="1" wrap="square" lIns="0" tIns="0" rIns="0" bIns="0" anchor="t" anchorCtr="0">
            <a:spAutoFit/>
          </a:bodyPr>
          <a:lstStyle/>
          <a:p>
            <a:pPr marL="0" marR="0" lvl="0" indent="0" algn="ctr" rtl="0">
              <a:lnSpc>
                <a:spcPct val="140004"/>
              </a:lnSpc>
              <a:spcBef>
                <a:spcPts val="0"/>
              </a:spcBef>
              <a:spcAft>
                <a:spcPts val="0"/>
              </a:spcAft>
              <a:buNone/>
            </a:pPr>
            <a:r>
              <a:rPr lang="en-AE" sz="4957" dirty="0">
                <a:solidFill>
                  <a:srgbClr val="FFFFFF"/>
                </a:solidFill>
                <a:latin typeface="Slabo 27px"/>
                <a:ea typeface="Slabo 27px"/>
                <a:cs typeface="Slabo 27px"/>
                <a:sym typeface="Slabo 27px"/>
              </a:rPr>
              <a:t>G</a:t>
            </a:r>
            <a:r>
              <a:rPr lang="en-US" sz="4957" dirty="0" err="1">
                <a:solidFill>
                  <a:srgbClr val="FFFFFF"/>
                </a:solidFill>
                <a:latin typeface="Slabo 27px"/>
                <a:ea typeface="Slabo 27px"/>
                <a:cs typeface="Slabo 27px"/>
                <a:sym typeface="Slabo 27px"/>
              </a:rPr>
              <a:t>ame</a:t>
            </a:r>
            <a:r>
              <a:rPr lang="en-US" sz="4957" dirty="0">
                <a:solidFill>
                  <a:srgbClr val="FFFFFF"/>
                </a:solidFill>
                <a:latin typeface="Slabo 27px"/>
                <a:ea typeface="Slabo 27px"/>
                <a:cs typeface="Slabo 27px"/>
                <a:sym typeface="Slabo 27px"/>
              </a:rPr>
              <a:t> presentation</a:t>
            </a:r>
            <a:endParaRPr dirty="0">
              <a:latin typeface="Slabo 27px"/>
              <a:ea typeface="Slabo 27px"/>
              <a:cs typeface="Slabo 27px"/>
              <a:sym typeface="Slabo 27px"/>
            </a:endParaRPr>
          </a:p>
        </p:txBody>
      </p:sp>
      <p:sp>
        <p:nvSpPr>
          <p:cNvPr id="99" name="Google Shape;99;p13"/>
          <p:cNvSpPr txBox="1"/>
          <p:nvPr/>
        </p:nvSpPr>
        <p:spPr>
          <a:xfrm>
            <a:off x="5779793" y="9733310"/>
            <a:ext cx="6030900" cy="2800575"/>
          </a:xfrm>
          <a:prstGeom prst="rect">
            <a:avLst/>
          </a:prstGeom>
          <a:noFill/>
          <a:ln>
            <a:noFill/>
          </a:ln>
        </p:spPr>
        <p:txBody>
          <a:bodyPr spcFirstLastPara="1" wrap="square" lIns="0" tIns="0" rIns="0" bIns="0" anchor="t" anchorCtr="0">
            <a:spAutoFit/>
          </a:bodyPr>
          <a:lstStyle/>
          <a:p>
            <a:pPr marL="0" marR="0" lvl="0" indent="0" algn="ctr" rtl="0">
              <a:lnSpc>
                <a:spcPct val="140003"/>
              </a:lnSpc>
              <a:spcBef>
                <a:spcPts val="0"/>
              </a:spcBef>
              <a:spcAft>
                <a:spcPts val="0"/>
              </a:spcAft>
              <a:buNone/>
            </a:pPr>
            <a:r>
              <a:rPr lang="en-AE" sz="12999" dirty="0">
                <a:solidFill>
                  <a:srgbClr val="ED1495"/>
                </a:solidFill>
                <a:latin typeface="Black Ops One"/>
                <a:sym typeface="Black Ops One"/>
              </a:rPr>
              <a:t>W</a:t>
            </a:r>
            <a:r>
              <a:rPr lang="en-US" sz="12999" dirty="0">
                <a:solidFill>
                  <a:srgbClr val="ED1495"/>
                </a:solidFill>
                <a:latin typeface="Black Ops One"/>
                <a:sym typeface="Black Ops One"/>
              </a:rPr>
              <a:t>rath</a:t>
            </a:r>
            <a:endParaRPr dirty="0"/>
          </a:p>
        </p:txBody>
      </p:sp>
      <p:sp>
        <p:nvSpPr>
          <p:cNvPr id="100" name="Google Shape;100;p13"/>
          <p:cNvSpPr/>
          <p:nvPr/>
        </p:nvSpPr>
        <p:spPr>
          <a:xfrm rot="104982">
            <a:off x="-7811738" y="-3647687"/>
            <a:ext cx="10877876" cy="10429164"/>
          </a:xfrm>
          <a:custGeom>
            <a:avLst/>
            <a:gdLst/>
            <a:ahLst/>
            <a:cxnLst/>
            <a:rect l="l" t="t" r="r" b="b"/>
            <a:pathLst>
              <a:path w="10877876" h="10429164" extrusionOk="0">
                <a:moveTo>
                  <a:pt x="0" y="0"/>
                </a:moveTo>
                <a:lnTo>
                  <a:pt x="10877876" y="0"/>
                </a:lnTo>
                <a:lnTo>
                  <a:pt x="10877876" y="10429164"/>
                </a:lnTo>
                <a:lnTo>
                  <a:pt x="0" y="10429164"/>
                </a:lnTo>
                <a:lnTo>
                  <a:pt x="0" y="0"/>
                </a:lnTo>
                <a:close/>
              </a:path>
            </a:pathLst>
          </a:custGeom>
          <a:blipFill rotWithShape="1">
            <a:blip r:embed="rId3">
              <a:alphaModFix/>
            </a:blip>
            <a:stretch>
              <a:fillRect/>
            </a:stretch>
          </a:blipFill>
          <a:ln>
            <a:noFill/>
          </a:ln>
        </p:spPr>
        <p:txBody>
          <a:bodyPr/>
          <a:lstStyle/>
          <a:p>
            <a:endParaRPr lang="ar-EG" dirty="0"/>
          </a:p>
        </p:txBody>
      </p:sp>
      <p:sp>
        <p:nvSpPr>
          <p:cNvPr id="101" name="Google Shape;101;p13"/>
          <p:cNvSpPr/>
          <p:nvPr/>
        </p:nvSpPr>
        <p:spPr>
          <a:xfrm rot="-2545084">
            <a:off x="872154" y="-1580862"/>
            <a:ext cx="1468452" cy="1574364"/>
          </a:xfrm>
          <a:custGeom>
            <a:avLst/>
            <a:gdLst/>
            <a:ahLst/>
            <a:cxnLst/>
            <a:rect l="l" t="t" r="r" b="b"/>
            <a:pathLst>
              <a:path w="1468452" h="1574364" extrusionOk="0">
                <a:moveTo>
                  <a:pt x="0" y="0"/>
                </a:moveTo>
                <a:lnTo>
                  <a:pt x="1468453" y="0"/>
                </a:lnTo>
                <a:lnTo>
                  <a:pt x="1468453" y="1574364"/>
                </a:lnTo>
                <a:lnTo>
                  <a:pt x="0" y="1574364"/>
                </a:lnTo>
                <a:lnTo>
                  <a:pt x="0" y="0"/>
                </a:lnTo>
                <a:close/>
              </a:path>
            </a:pathLst>
          </a:custGeom>
          <a:blipFill rotWithShape="1">
            <a:blip r:embed="rId5">
              <a:alphaModFix/>
            </a:blip>
            <a:stretch>
              <a:fillRect/>
            </a:stretch>
          </a:blipFill>
          <a:ln>
            <a:noFill/>
          </a:ln>
        </p:spPr>
      </p:sp>
      <p:grpSp>
        <p:nvGrpSpPr>
          <p:cNvPr id="107" name="Google Shape;107;p13"/>
          <p:cNvGrpSpPr/>
          <p:nvPr/>
        </p:nvGrpSpPr>
        <p:grpSpPr>
          <a:xfrm>
            <a:off x="18817299" y="-1747967"/>
            <a:ext cx="1076393" cy="1076393"/>
            <a:chOff x="0" y="0"/>
            <a:chExt cx="812800" cy="812800"/>
          </a:xfrm>
        </p:grpSpPr>
        <p:sp>
          <p:nvSpPr>
            <p:cNvPr id="108" name="Google Shape;108;p13"/>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C00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3"/>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10" name="Google Shape;110;p13"/>
          <p:cNvGrpSpPr/>
          <p:nvPr/>
        </p:nvGrpSpPr>
        <p:grpSpPr>
          <a:xfrm>
            <a:off x="19132001" y="7793330"/>
            <a:ext cx="388978" cy="388978"/>
            <a:chOff x="0" y="0"/>
            <a:chExt cx="812800" cy="812800"/>
          </a:xfrm>
        </p:grpSpPr>
        <p:sp>
          <p:nvSpPr>
            <p:cNvPr id="111" name="Google Shape;111;p13"/>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B21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3"/>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13" name="Google Shape;113;p13"/>
          <p:cNvGrpSpPr/>
          <p:nvPr/>
        </p:nvGrpSpPr>
        <p:grpSpPr>
          <a:xfrm>
            <a:off x="3153928" y="-1010410"/>
            <a:ext cx="457871" cy="495738"/>
            <a:chOff x="0" y="-3185685"/>
            <a:chExt cx="956757" cy="1035883"/>
          </a:xfrm>
        </p:grpSpPr>
        <p:sp>
          <p:nvSpPr>
            <p:cNvPr id="114" name="Google Shape;114;p13"/>
            <p:cNvSpPr/>
            <p:nvPr/>
          </p:nvSpPr>
          <p:spPr>
            <a:xfrm>
              <a:off x="143957" y="-2962602"/>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C00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3"/>
            <p:cNvSpPr txBox="1"/>
            <p:nvPr/>
          </p:nvSpPr>
          <p:spPr>
            <a:xfrm>
              <a:off x="0" y="-3185685"/>
              <a:ext cx="660401" cy="708024"/>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dirty="0">
                <a:solidFill>
                  <a:schemeClr val="dk1"/>
                </a:solidFill>
                <a:latin typeface="Calibri"/>
                <a:ea typeface="Calibri"/>
                <a:cs typeface="Calibri"/>
                <a:sym typeface="Calibri"/>
              </a:endParaRPr>
            </a:p>
          </p:txBody>
        </p:sp>
      </p:grpSp>
      <p:grpSp>
        <p:nvGrpSpPr>
          <p:cNvPr id="116" name="Google Shape;116;p13"/>
          <p:cNvGrpSpPr/>
          <p:nvPr/>
        </p:nvGrpSpPr>
        <p:grpSpPr>
          <a:xfrm>
            <a:off x="-1307004" y="3238828"/>
            <a:ext cx="388978" cy="388978"/>
            <a:chOff x="0" y="0"/>
            <a:chExt cx="812800" cy="812800"/>
          </a:xfrm>
        </p:grpSpPr>
        <p:sp>
          <p:nvSpPr>
            <p:cNvPr id="117" name="Google Shape;117;p13"/>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B21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3"/>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19" name="Google Shape;119;p13"/>
          <p:cNvSpPr/>
          <p:nvPr/>
        </p:nvSpPr>
        <p:spPr>
          <a:xfrm rot="861713">
            <a:off x="-1734183" y="-523533"/>
            <a:ext cx="1375339" cy="1442033"/>
          </a:xfrm>
          <a:custGeom>
            <a:avLst/>
            <a:gdLst/>
            <a:ahLst/>
            <a:cxnLst/>
            <a:rect l="l" t="t" r="r" b="b"/>
            <a:pathLst>
              <a:path w="1375339" h="1442033" extrusionOk="0">
                <a:moveTo>
                  <a:pt x="0" y="0"/>
                </a:moveTo>
                <a:lnTo>
                  <a:pt x="1375339" y="0"/>
                </a:lnTo>
                <a:lnTo>
                  <a:pt x="1375339" y="1442033"/>
                </a:lnTo>
                <a:lnTo>
                  <a:pt x="0" y="1442033"/>
                </a:lnTo>
                <a:lnTo>
                  <a:pt x="0" y="0"/>
                </a:lnTo>
                <a:close/>
              </a:path>
            </a:pathLst>
          </a:custGeom>
          <a:blipFill rotWithShape="1">
            <a:blip r:embed="rId6">
              <a:alphaModFix/>
            </a:blip>
            <a:stretch>
              <a:fillRect/>
            </a:stretch>
          </a:blipFill>
          <a:ln>
            <a:noFill/>
          </a:ln>
        </p:spPr>
      </p:sp>
      <p:pic>
        <p:nvPicPr>
          <p:cNvPr id="3" name="Picture 2">
            <a:extLst>
              <a:ext uri="{FF2B5EF4-FFF2-40B4-BE49-F238E27FC236}">
                <a16:creationId xmlns:a16="http://schemas.microsoft.com/office/drawing/2014/main" id="{3D1A7F8E-05C3-F60C-9E9C-4FBE7ACB005B}"/>
              </a:ext>
            </a:extLst>
          </p:cNvPr>
          <p:cNvPicPr>
            <a:picLocks noChangeAspect="1"/>
          </p:cNvPicPr>
          <p:nvPr/>
        </p:nvPicPr>
        <p:blipFill>
          <a:blip r:embed="rId7"/>
          <a:stretch>
            <a:fillRect/>
          </a:stretch>
        </p:blipFill>
        <p:spPr>
          <a:xfrm>
            <a:off x="-4177934" y="4375077"/>
            <a:ext cx="5784314" cy="5784314"/>
          </a:xfrm>
          <a:prstGeom prst="rect">
            <a:avLst/>
          </a:prstGeom>
        </p:spPr>
      </p:pic>
      <p:pic>
        <p:nvPicPr>
          <p:cNvPr id="8" name="Picture 7">
            <a:extLst>
              <a:ext uri="{FF2B5EF4-FFF2-40B4-BE49-F238E27FC236}">
                <a16:creationId xmlns:a16="http://schemas.microsoft.com/office/drawing/2014/main" id="{9FEDE142-140B-45D5-0B67-1AB527D3F40F}"/>
              </a:ext>
            </a:extLst>
          </p:cNvPr>
          <p:cNvPicPr>
            <a:picLocks noChangeAspect="1"/>
          </p:cNvPicPr>
          <p:nvPr/>
        </p:nvPicPr>
        <p:blipFill>
          <a:blip r:embed="rId8"/>
          <a:stretch>
            <a:fillRect/>
          </a:stretch>
        </p:blipFill>
        <p:spPr>
          <a:xfrm>
            <a:off x="-3510451" y="-740910"/>
            <a:ext cx="4552541" cy="4552541"/>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2E1B5B"/>
        </a:solidFill>
        <a:effectLst/>
      </p:bgPr>
    </p:bg>
    <p:spTree>
      <p:nvGrpSpPr>
        <p:cNvPr id="1" name="Shape 326"/>
        <p:cNvGrpSpPr/>
        <p:nvPr/>
      </p:nvGrpSpPr>
      <p:grpSpPr>
        <a:xfrm>
          <a:off x="0" y="0"/>
          <a:ext cx="0" cy="0"/>
          <a:chOff x="0" y="0"/>
          <a:chExt cx="0" cy="0"/>
        </a:xfrm>
      </p:grpSpPr>
      <p:sp>
        <p:nvSpPr>
          <p:cNvPr id="327" name="Google Shape;327;p20"/>
          <p:cNvSpPr/>
          <p:nvPr/>
        </p:nvSpPr>
        <p:spPr>
          <a:xfrm>
            <a:off x="-4012932" y="-3550078"/>
            <a:ext cx="10877876" cy="10429164"/>
          </a:xfrm>
          <a:custGeom>
            <a:avLst/>
            <a:gdLst/>
            <a:ahLst/>
            <a:cxnLst/>
            <a:rect l="l" t="t" r="r" b="b"/>
            <a:pathLst>
              <a:path w="10877876" h="10429164" extrusionOk="0">
                <a:moveTo>
                  <a:pt x="0" y="0"/>
                </a:moveTo>
                <a:lnTo>
                  <a:pt x="10877876" y="0"/>
                </a:lnTo>
                <a:lnTo>
                  <a:pt x="10877876" y="10429164"/>
                </a:lnTo>
                <a:lnTo>
                  <a:pt x="0" y="10429164"/>
                </a:lnTo>
                <a:lnTo>
                  <a:pt x="0" y="0"/>
                </a:lnTo>
                <a:close/>
              </a:path>
            </a:pathLst>
          </a:custGeom>
          <a:blipFill rotWithShape="1">
            <a:blip r:embed="rId3">
              <a:alphaModFix/>
            </a:blip>
            <a:stretch>
              <a:fillRect/>
            </a:stretch>
          </a:blipFill>
          <a:ln>
            <a:noFill/>
          </a:ln>
        </p:spPr>
      </p:sp>
      <p:sp>
        <p:nvSpPr>
          <p:cNvPr id="328" name="Google Shape;328;p20"/>
          <p:cNvSpPr txBox="1"/>
          <p:nvPr/>
        </p:nvSpPr>
        <p:spPr>
          <a:xfrm>
            <a:off x="1972154" y="2238927"/>
            <a:ext cx="13565736" cy="3545586"/>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AE" sz="9600" dirty="0">
                <a:solidFill>
                  <a:srgbClr val="FFD33B"/>
                </a:solidFill>
                <a:latin typeface="Black Ops One"/>
                <a:sym typeface="Black Ops One"/>
              </a:rPr>
              <a:t>T</a:t>
            </a:r>
            <a:r>
              <a:rPr lang="en-US" sz="9600" dirty="0" err="1">
                <a:solidFill>
                  <a:srgbClr val="FFD33B"/>
                </a:solidFill>
                <a:latin typeface="Black Ops One"/>
                <a:sym typeface="Black Ops One"/>
              </a:rPr>
              <a:t>ools</a:t>
            </a:r>
            <a:r>
              <a:rPr lang="en-US" sz="9600" dirty="0">
                <a:solidFill>
                  <a:srgbClr val="FFD33B"/>
                </a:solidFill>
                <a:latin typeface="Black Ops One"/>
                <a:sym typeface="Black Ops One"/>
              </a:rPr>
              <a:t> used to make the game</a:t>
            </a:r>
            <a:endParaRPr sz="1100" dirty="0"/>
          </a:p>
        </p:txBody>
      </p:sp>
      <p:sp>
        <p:nvSpPr>
          <p:cNvPr id="330" name="Google Shape;330;p20"/>
          <p:cNvSpPr/>
          <p:nvPr/>
        </p:nvSpPr>
        <p:spPr>
          <a:xfrm rot="10044073">
            <a:off x="12076281" y="2089494"/>
            <a:ext cx="10877876" cy="10429164"/>
          </a:xfrm>
          <a:custGeom>
            <a:avLst/>
            <a:gdLst/>
            <a:ahLst/>
            <a:cxnLst/>
            <a:rect l="l" t="t" r="r" b="b"/>
            <a:pathLst>
              <a:path w="10877876" h="10429164" extrusionOk="0">
                <a:moveTo>
                  <a:pt x="0" y="0"/>
                </a:moveTo>
                <a:lnTo>
                  <a:pt x="10877876" y="0"/>
                </a:lnTo>
                <a:lnTo>
                  <a:pt x="10877876" y="10429163"/>
                </a:lnTo>
                <a:lnTo>
                  <a:pt x="0" y="10429163"/>
                </a:lnTo>
                <a:lnTo>
                  <a:pt x="0" y="0"/>
                </a:lnTo>
                <a:close/>
              </a:path>
            </a:pathLst>
          </a:custGeom>
          <a:blipFill rotWithShape="1">
            <a:blip r:embed="rId4">
              <a:alphaModFix/>
            </a:blip>
            <a:stretch>
              <a:fillRect/>
            </a:stretch>
          </a:blipFill>
          <a:ln>
            <a:noFill/>
          </a:ln>
        </p:spPr>
      </p:sp>
      <p:sp>
        <p:nvSpPr>
          <p:cNvPr id="331" name="Google Shape;331;p20"/>
          <p:cNvSpPr/>
          <p:nvPr/>
        </p:nvSpPr>
        <p:spPr>
          <a:xfrm rot="9764725">
            <a:off x="-1884703" y="7107685"/>
            <a:ext cx="7245651" cy="2862032"/>
          </a:xfrm>
          <a:custGeom>
            <a:avLst/>
            <a:gdLst/>
            <a:ahLst/>
            <a:cxnLst/>
            <a:rect l="l" t="t" r="r" b="b"/>
            <a:pathLst>
              <a:path w="7245651" h="2862032" extrusionOk="0">
                <a:moveTo>
                  <a:pt x="0" y="0"/>
                </a:moveTo>
                <a:lnTo>
                  <a:pt x="7245651" y="0"/>
                </a:lnTo>
                <a:lnTo>
                  <a:pt x="7245651" y="2862032"/>
                </a:lnTo>
                <a:lnTo>
                  <a:pt x="0" y="2862032"/>
                </a:lnTo>
                <a:lnTo>
                  <a:pt x="0" y="0"/>
                </a:lnTo>
                <a:close/>
              </a:path>
            </a:pathLst>
          </a:custGeom>
          <a:blipFill rotWithShape="1">
            <a:blip r:embed="rId5">
              <a:alphaModFix/>
            </a:blip>
            <a:stretch>
              <a:fillRect/>
            </a:stretch>
          </a:blipFill>
          <a:ln>
            <a:noFill/>
          </a:ln>
        </p:spPr>
      </p:sp>
      <p:sp>
        <p:nvSpPr>
          <p:cNvPr id="332" name="Google Shape;332;p20"/>
          <p:cNvSpPr/>
          <p:nvPr/>
        </p:nvSpPr>
        <p:spPr>
          <a:xfrm rot="-1245179">
            <a:off x="13691320" y="7467858"/>
            <a:ext cx="3582306" cy="1415011"/>
          </a:xfrm>
          <a:custGeom>
            <a:avLst/>
            <a:gdLst/>
            <a:ahLst/>
            <a:cxnLst/>
            <a:rect l="l" t="t" r="r" b="b"/>
            <a:pathLst>
              <a:path w="3582306" h="1415011" extrusionOk="0">
                <a:moveTo>
                  <a:pt x="0" y="0"/>
                </a:moveTo>
                <a:lnTo>
                  <a:pt x="3582307" y="0"/>
                </a:lnTo>
                <a:lnTo>
                  <a:pt x="3582307" y="1415011"/>
                </a:lnTo>
                <a:lnTo>
                  <a:pt x="0" y="1415011"/>
                </a:lnTo>
                <a:lnTo>
                  <a:pt x="0" y="0"/>
                </a:lnTo>
                <a:close/>
              </a:path>
            </a:pathLst>
          </a:custGeom>
          <a:blipFill rotWithShape="1">
            <a:blip r:embed="rId6">
              <a:alphaModFix/>
            </a:blip>
            <a:stretch>
              <a:fillRect/>
            </a:stretch>
          </a:blipFill>
          <a:ln>
            <a:noFill/>
          </a:ln>
        </p:spPr>
      </p:sp>
      <p:sp>
        <p:nvSpPr>
          <p:cNvPr id="333" name="Google Shape;333;p20"/>
          <p:cNvSpPr/>
          <p:nvPr/>
        </p:nvSpPr>
        <p:spPr>
          <a:xfrm rot="4957053">
            <a:off x="11666712" y="775492"/>
            <a:ext cx="1646481" cy="1977216"/>
          </a:xfrm>
          <a:custGeom>
            <a:avLst/>
            <a:gdLst/>
            <a:ahLst/>
            <a:cxnLst/>
            <a:rect l="l" t="t" r="r" b="b"/>
            <a:pathLst>
              <a:path w="1646481" h="1977216" extrusionOk="0">
                <a:moveTo>
                  <a:pt x="0" y="0"/>
                </a:moveTo>
                <a:lnTo>
                  <a:pt x="1646482" y="0"/>
                </a:lnTo>
                <a:lnTo>
                  <a:pt x="1646482" y="1977215"/>
                </a:lnTo>
                <a:lnTo>
                  <a:pt x="0" y="1977215"/>
                </a:lnTo>
                <a:lnTo>
                  <a:pt x="0" y="0"/>
                </a:lnTo>
                <a:close/>
              </a:path>
            </a:pathLst>
          </a:custGeom>
          <a:blipFill rotWithShape="1">
            <a:blip r:embed="rId7">
              <a:alphaModFix/>
            </a:blip>
            <a:stretch>
              <a:fillRect/>
            </a:stretch>
          </a:blipFill>
          <a:ln>
            <a:noFill/>
          </a:ln>
        </p:spPr>
      </p:sp>
      <p:sp>
        <p:nvSpPr>
          <p:cNvPr id="334" name="Google Shape;334;p20"/>
          <p:cNvSpPr/>
          <p:nvPr/>
        </p:nvSpPr>
        <p:spPr>
          <a:xfrm rot="5276393">
            <a:off x="14659232" y="-92595"/>
            <a:ext cx="1646481" cy="1977216"/>
          </a:xfrm>
          <a:custGeom>
            <a:avLst/>
            <a:gdLst/>
            <a:ahLst/>
            <a:cxnLst/>
            <a:rect l="l" t="t" r="r" b="b"/>
            <a:pathLst>
              <a:path w="1646481" h="1977216" extrusionOk="0">
                <a:moveTo>
                  <a:pt x="0" y="0"/>
                </a:moveTo>
                <a:lnTo>
                  <a:pt x="1646481" y="0"/>
                </a:lnTo>
                <a:lnTo>
                  <a:pt x="1646481" y="1977216"/>
                </a:lnTo>
                <a:lnTo>
                  <a:pt x="0" y="1977216"/>
                </a:lnTo>
                <a:lnTo>
                  <a:pt x="0" y="0"/>
                </a:lnTo>
                <a:close/>
              </a:path>
            </a:pathLst>
          </a:custGeom>
          <a:blipFill rotWithShape="1">
            <a:blip r:embed="rId7">
              <a:alphaModFix/>
            </a:blip>
            <a:stretch>
              <a:fillRect/>
            </a:stretch>
          </a:blipFill>
          <a:ln>
            <a:noFill/>
          </a:ln>
        </p:spPr>
      </p:sp>
      <p:sp>
        <p:nvSpPr>
          <p:cNvPr id="335" name="Google Shape;335;p20"/>
          <p:cNvSpPr/>
          <p:nvPr/>
        </p:nvSpPr>
        <p:spPr>
          <a:xfrm rot="-4653490">
            <a:off x="15724291" y="2005670"/>
            <a:ext cx="2350076" cy="2822144"/>
          </a:xfrm>
          <a:custGeom>
            <a:avLst/>
            <a:gdLst/>
            <a:ahLst/>
            <a:cxnLst/>
            <a:rect l="l" t="t" r="r" b="b"/>
            <a:pathLst>
              <a:path w="2350076" h="2822144" extrusionOk="0">
                <a:moveTo>
                  <a:pt x="0" y="0"/>
                </a:moveTo>
                <a:lnTo>
                  <a:pt x="2350076" y="0"/>
                </a:lnTo>
                <a:lnTo>
                  <a:pt x="2350076" y="2822144"/>
                </a:lnTo>
                <a:lnTo>
                  <a:pt x="0" y="2822144"/>
                </a:lnTo>
                <a:lnTo>
                  <a:pt x="0" y="0"/>
                </a:lnTo>
                <a:close/>
              </a:path>
            </a:pathLst>
          </a:custGeom>
          <a:blipFill rotWithShape="1">
            <a:blip r:embed="rId7">
              <a:alphaModFix/>
            </a:blip>
            <a:stretch>
              <a:fillRect/>
            </a:stretch>
          </a:blipFill>
          <a:ln>
            <a:noFill/>
          </a:ln>
        </p:spPr>
      </p:sp>
      <p:grpSp>
        <p:nvGrpSpPr>
          <p:cNvPr id="336" name="Google Shape;336;p20"/>
          <p:cNvGrpSpPr/>
          <p:nvPr/>
        </p:nvGrpSpPr>
        <p:grpSpPr>
          <a:xfrm>
            <a:off x="1543633" y="2317568"/>
            <a:ext cx="388978" cy="388978"/>
            <a:chOff x="0" y="0"/>
            <a:chExt cx="812800" cy="812800"/>
          </a:xfrm>
        </p:grpSpPr>
        <p:sp>
          <p:nvSpPr>
            <p:cNvPr id="337" name="Google Shape;337;p20"/>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3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20"/>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39" name="Google Shape;339;p20"/>
          <p:cNvGrpSpPr/>
          <p:nvPr/>
        </p:nvGrpSpPr>
        <p:grpSpPr>
          <a:xfrm>
            <a:off x="10680848" y="7980874"/>
            <a:ext cx="388978" cy="388978"/>
            <a:chOff x="0" y="0"/>
            <a:chExt cx="812800" cy="812800"/>
          </a:xfrm>
        </p:grpSpPr>
        <p:sp>
          <p:nvSpPr>
            <p:cNvPr id="340" name="Google Shape;340;p20"/>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BCD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20"/>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42" name="Google Shape;342;p20"/>
          <p:cNvGrpSpPr/>
          <p:nvPr/>
        </p:nvGrpSpPr>
        <p:grpSpPr>
          <a:xfrm>
            <a:off x="7278090" y="2096030"/>
            <a:ext cx="388978" cy="388978"/>
            <a:chOff x="0" y="0"/>
            <a:chExt cx="812800" cy="812800"/>
          </a:xfrm>
        </p:grpSpPr>
        <p:sp>
          <p:nvSpPr>
            <p:cNvPr id="343" name="Google Shape;343;p20"/>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C00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20"/>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45" name="Google Shape;345;p20"/>
          <p:cNvGrpSpPr/>
          <p:nvPr/>
        </p:nvGrpSpPr>
        <p:grpSpPr>
          <a:xfrm>
            <a:off x="16621680" y="1485362"/>
            <a:ext cx="179141" cy="179141"/>
            <a:chOff x="0" y="0"/>
            <a:chExt cx="812800" cy="812800"/>
          </a:xfrm>
        </p:grpSpPr>
        <p:sp>
          <p:nvSpPr>
            <p:cNvPr id="346" name="Google Shape;346;p20"/>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BC5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20"/>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48" name="Google Shape;348;p20"/>
          <p:cNvGrpSpPr/>
          <p:nvPr/>
        </p:nvGrpSpPr>
        <p:grpSpPr>
          <a:xfrm>
            <a:off x="1932611" y="4868198"/>
            <a:ext cx="275302" cy="275302"/>
            <a:chOff x="0" y="0"/>
            <a:chExt cx="812800" cy="812800"/>
          </a:xfrm>
        </p:grpSpPr>
        <p:sp>
          <p:nvSpPr>
            <p:cNvPr id="349" name="Google Shape;349;p20"/>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BC5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20"/>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 name="Google Shape;156;p15">
            <a:extLst>
              <a:ext uri="{FF2B5EF4-FFF2-40B4-BE49-F238E27FC236}">
                <a16:creationId xmlns:a16="http://schemas.microsoft.com/office/drawing/2014/main" id="{F3560ADC-45C2-D89D-632D-7AD11A324A75}"/>
              </a:ext>
            </a:extLst>
          </p:cNvPr>
          <p:cNvSpPr txBox="1"/>
          <p:nvPr/>
        </p:nvSpPr>
        <p:spPr>
          <a:xfrm>
            <a:off x="8320801" y="7345260"/>
            <a:ext cx="868442" cy="2585323"/>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2000" b="0" i="0" u="none" strike="noStrike" cap="none" dirty="0">
                <a:solidFill>
                  <a:srgbClr val="FFFFFF"/>
                </a:solidFill>
                <a:latin typeface="Black Ops One"/>
                <a:ea typeface="Black Ops One"/>
                <a:cs typeface="Black Ops One"/>
                <a:sym typeface="Black Ops One"/>
              </a:rPr>
              <a:t>3</a:t>
            </a:r>
            <a:endParaRPr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2E1B5B"/>
        </a:solidFill>
        <a:effectLst/>
      </p:bgPr>
    </p:bg>
    <p:spTree>
      <p:nvGrpSpPr>
        <p:cNvPr id="1" name="Shape 354"/>
        <p:cNvGrpSpPr/>
        <p:nvPr/>
      </p:nvGrpSpPr>
      <p:grpSpPr>
        <a:xfrm>
          <a:off x="0" y="0"/>
          <a:ext cx="0" cy="0"/>
          <a:chOff x="0" y="0"/>
          <a:chExt cx="0" cy="0"/>
        </a:xfrm>
      </p:grpSpPr>
      <p:pic>
        <p:nvPicPr>
          <p:cNvPr id="355" name="Google Shape;355;p21"/>
          <p:cNvPicPr preferRelativeResize="0"/>
          <p:nvPr/>
        </p:nvPicPr>
        <p:blipFill rotWithShape="1">
          <a:blip r:embed="rId3">
            <a:alphaModFix/>
          </a:blip>
          <a:srcRect l="1189" r="1188"/>
          <a:stretch/>
        </p:blipFill>
        <p:spPr>
          <a:xfrm>
            <a:off x="11593097" y="0"/>
            <a:ext cx="6694903" cy="10287000"/>
          </a:xfrm>
          <a:prstGeom prst="rect">
            <a:avLst/>
          </a:prstGeom>
          <a:noFill/>
          <a:ln>
            <a:noFill/>
          </a:ln>
        </p:spPr>
      </p:pic>
      <p:sp>
        <p:nvSpPr>
          <p:cNvPr id="356" name="Google Shape;356;p21"/>
          <p:cNvSpPr txBox="1"/>
          <p:nvPr/>
        </p:nvSpPr>
        <p:spPr>
          <a:xfrm>
            <a:off x="314443" y="937913"/>
            <a:ext cx="12017265" cy="1477328"/>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8000" b="0" i="0" u="none" strike="noStrike" cap="none" dirty="0">
                <a:solidFill>
                  <a:srgbClr val="FFD33B"/>
                </a:solidFill>
                <a:latin typeface="Black Ops One"/>
                <a:ea typeface="Black Ops One"/>
                <a:cs typeface="Black Ops One"/>
                <a:sym typeface="Black Ops One"/>
              </a:rPr>
              <a:t>For game developing</a:t>
            </a:r>
            <a:endParaRPr dirty="0"/>
          </a:p>
        </p:txBody>
      </p:sp>
      <p:sp>
        <p:nvSpPr>
          <p:cNvPr id="361" name="Google Shape;361;p21"/>
          <p:cNvSpPr txBox="1"/>
          <p:nvPr/>
        </p:nvSpPr>
        <p:spPr>
          <a:xfrm>
            <a:off x="765659" y="3769466"/>
            <a:ext cx="10790971" cy="4530471"/>
          </a:xfrm>
          <a:prstGeom prst="rect">
            <a:avLst/>
          </a:prstGeom>
          <a:noFill/>
          <a:ln>
            <a:noFill/>
          </a:ln>
        </p:spPr>
        <p:txBody>
          <a:bodyPr spcFirstLastPara="1" wrap="square" lIns="0" tIns="0" rIns="0" bIns="0" anchor="t" anchorCtr="0">
            <a:spAutoFit/>
          </a:bodyPr>
          <a:lstStyle/>
          <a:p>
            <a:pPr marL="0" marR="0" lvl="0" indent="0" algn="l" rtl="0">
              <a:lnSpc>
                <a:spcPct val="115000"/>
              </a:lnSpc>
              <a:spcBef>
                <a:spcPts val="0"/>
              </a:spcBef>
              <a:spcAft>
                <a:spcPts val="0"/>
              </a:spcAft>
              <a:buNone/>
            </a:pPr>
            <a:r>
              <a:rPr lang="en-US" sz="3200" b="0" i="0" u="none" strike="noStrike" cap="none" dirty="0">
                <a:solidFill>
                  <a:srgbClr val="FFFFFF"/>
                </a:solidFill>
                <a:latin typeface="Arial"/>
                <a:ea typeface="Arial"/>
                <a:cs typeface="Arial"/>
                <a:sym typeface="Arial"/>
              </a:rPr>
              <a:t>The cornerstone of "Warrior's Wrath" is the </a:t>
            </a:r>
            <a:r>
              <a:rPr lang="en-US" sz="3200" b="0" i="0" u="none" strike="noStrike" cap="none" dirty="0" err="1">
                <a:solidFill>
                  <a:srgbClr val="FFFFFF"/>
                </a:solidFill>
                <a:latin typeface="Arial"/>
                <a:ea typeface="Arial"/>
                <a:cs typeface="Arial"/>
                <a:sym typeface="Arial"/>
              </a:rPr>
              <a:t>Pygame</a:t>
            </a:r>
            <a:r>
              <a:rPr lang="en-US" sz="3200" b="0" i="0" u="none" strike="noStrike" cap="none" dirty="0">
                <a:solidFill>
                  <a:srgbClr val="FFFFFF"/>
                </a:solidFill>
                <a:latin typeface="Arial"/>
                <a:ea typeface="Arial"/>
                <a:cs typeface="Arial"/>
                <a:sym typeface="Arial"/>
              </a:rPr>
              <a:t> library, a robust set of Python modules specifically designed for game development. </a:t>
            </a:r>
            <a:r>
              <a:rPr lang="en-US" sz="3200" b="0" i="0" u="none" strike="noStrike" cap="none" dirty="0" err="1">
                <a:solidFill>
                  <a:srgbClr val="FFFFFF"/>
                </a:solidFill>
                <a:latin typeface="Arial"/>
                <a:ea typeface="Arial"/>
                <a:cs typeface="Arial"/>
                <a:sym typeface="Arial"/>
              </a:rPr>
              <a:t>Pygame</a:t>
            </a:r>
            <a:r>
              <a:rPr lang="en-US" sz="3200" b="0" i="0" u="none" strike="noStrike" cap="none" dirty="0">
                <a:solidFill>
                  <a:srgbClr val="FFFFFF"/>
                </a:solidFill>
                <a:latin typeface="Arial"/>
                <a:ea typeface="Arial"/>
                <a:cs typeface="Arial"/>
                <a:sym typeface="Arial"/>
              </a:rPr>
              <a:t> provides a versatile platform for creating 2D games, offering functionalities for handling graphics, input, and audio. With its simplicity and flexibility, </a:t>
            </a:r>
            <a:r>
              <a:rPr lang="en-US" sz="3200" b="0" i="0" u="none" strike="noStrike" cap="none" dirty="0" err="1">
                <a:solidFill>
                  <a:srgbClr val="FFFFFF"/>
                </a:solidFill>
                <a:latin typeface="Arial"/>
                <a:ea typeface="Arial"/>
                <a:cs typeface="Arial"/>
                <a:sym typeface="Arial"/>
              </a:rPr>
              <a:t>Pygame</a:t>
            </a:r>
            <a:r>
              <a:rPr lang="en-US" sz="3200" b="0" i="0" u="none" strike="noStrike" cap="none" dirty="0">
                <a:solidFill>
                  <a:srgbClr val="FFFFFF"/>
                </a:solidFill>
                <a:latin typeface="Arial"/>
                <a:ea typeface="Arial"/>
                <a:cs typeface="Arial"/>
                <a:sym typeface="Arial"/>
              </a:rPr>
              <a:t> empowers developers to bring their game ideas to life, making it an ideal choice for projects like "Warrior's Wrath."</a:t>
            </a:r>
            <a:endParaRPr sz="1800" dirty="0"/>
          </a:p>
        </p:txBody>
      </p:sp>
      <p:sp>
        <p:nvSpPr>
          <p:cNvPr id="365" name="Google Shape;365;p21"/>
          <p:cNvSpPr/>
          <p:nvPr/>
        </p:nvSpPr>
        <p:spPr>
          <a:xfrm rot="-4378977">
            <a:off x="15299570" y="7471919"/>
            <a:ext cx="4225454" cy="4549614"/>
          </a:xfrm>
          <a:custGeom>
            <a:avLst/>
            <a:gdLst/>
            <a:ahLst/>
            <a:cxnLst/>
            <a:rect l="l" t="t" r="r" b="b"/>
            <a:pathLst>
              <a:path w="4225454" h="4549614" extrusionOk="0">
                <a:moveTo>
                  <a:pt x="0" y="0"/>
                </a:moveTo>
                <a:lnTo>
                  <a:pt x="4225455" y="0"/>
                </a:lnTo>
                <a:lnTo>
                  <a:pt x="4225455" y="4549614"/>
                </a:lnTo>
                <a:lnTo>
                  <a:pt x="0" y="4549614"/>
                </a:lnTo>
                <a:lnTo>
                  <a:pt x="0" y="0"/>
                </a:lnTo>
                <a:close/>
              </a:path>
            </a:pathLst>
          </a:custGeom>
          <a:blipFill rotWithShape="1">
            <a:blip r:embed="rId4">
              <a:alphaModFix/>
            </a:blip>
            <a:stretch>
              <a:fillRect/>
            </a:stretch>
          </a:blipFill>
          <a:ln>
            <a:noFill/>
          </a:ln>
        </p:spPr>
      </p:sp>
      <p:sp>
        <p:nvSpPr>
          <p:cNvPr id="366" name="Google Shape;366;p21"/>
          <p:cNvSpPr/>
          <p:nvPr/>
        </p:nvSpPr>
        <p:spPr>
          <a:xfrm rot="-1616514">
            <a:off x="-2637843" y="7326178"/>
            <a:ext cx="4987264" cy="5369867"/>
          </a:xfrm>
          <a:custGeom>
            <a:avLst/>
            <a:gdLst/>
            <a:ahLst/>
            <a:cxnLst/>
            <a:rect l="l" t="t" r="r" b="b"/>
            <a:pathLst>
              <a:path w="4987264" h="5369867" extrusionOk="0">
                <a:moveTo>
                  <a:pt x="0" y="0"/>
                </a:moveTo>
                <a:lnTo>
                  <a:pt x="4987265" y="0"/>
                </a:lnTo>
                <a:lnTo>
                  <a:pt x="4987265" y="5369868"/>
                </a:lnTo>
                <a:lnTo>
                  <a:pt x="0" y="5369868"/>
                </a:lnTo>
                <a:lnTo>
                  <a:pt x="0" y="0"/>
                </a:lnTo>
                <a:close/>
              </a:path>
            </a:pathLst>
          </a:custGeom>
          <a:blipFill rotWithShape="1">
            <a:blip r:embed="rId5">
              <a:alphaModFix/>
            </a:blip>
            <a:stretch>
              <a:fillRect/>
            </a:stretch>
          </a:blipFill>
          <a:ln>
            <a:noFill/>
          </a:ln>
        </p:spPr>
      </p:sp>
      <p:sp>
        <p:nvSpPr>
          <p:cNvPr id="367" name="Google Shape;367;p21"/>
          <p:cNvSpPr/>
          <p:nvPr/>
        </p:nvSpPr>
        <p:spPr>
          <a:xfrm rot="8161676">
            <a:off x="9244900" y="-2834605"/>
            <a:ext cx="4987264" cy="5369867"/>
          </a:xfrm>
          <a:custGeom>
            <a:avLst/>
            <a:gdLst/>
            <a:ahLst/>
            <a:cxnLst/>
            <a:rect l="l" t="t" r="r" b="b"/>
            <a:pathLst>
              <a:path w="4987264" h="5369867" extrusionOk="0">
                <a:moveTo>
                  <a:pt x="0" y="0"/>
                </a:moveTo>
                <a:lnTo>
                  <a:pt x="4987264" y="0"/>
                </a:lnTo>
                <a:lnTo>
                  <a:pt x="4987264" y="5369867"/>
                </a:lnTo>
                <a:lnTo>
                  <a:pt x="0" y="5369867"/>
                </a:lnTo>
                <a:lnTo>
                  <a:pt x="0" y="0"/>
                </a:lnTo>
                <a:close/>
              </a:path>
            </a:pathLst>
          </a:custGeom>
          <a:blipFill rotWithShape="1">
            <a:blip r:embed="rId5">
              <a:alphaModFix/>
            </a:blip>
            <a:stretch>
              <a:fillRect/>
            </a:stretch>
          </a:blipFill>
          <a:ln>
            <a:noFill/>
          </a:ln>
        </p:spPr>
      </p:sp>
      <p:grpSp>
        <p:nvGrpSpPr>
          <p:cNvPr id="372" name="Google Shape;372;p21"/>
          <p:cNvGrpSpPr/>
          <p:nvPr/>
        </p:nvGrpSpPr>
        <p:grpSpPr>
          <a:xfrm>
            <a:off x="16758127" y="9063811"/>
            <a:ext cx="388978" cy="388978"/>
            <a:chOff x="0" y="0"/>
            <a:chExt cx="812800" cy="812800"/>
          </a:xfrm>
        </p:grpSpPr>
        <p:sp>
          <p:nvSpPr>
            <p:cNvPr id="373" name="Google Shape;373;p2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C00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21"/>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75" name="Google Shape;375;p21"/>
          <p:cNvGrpSpPr/>
          <p:nvPr/>
        </p:nvGrpSpPr>
        <p:grpSpPr>
          <a:xfrm>
            <a:off x="4070236" y="9357748"/>
            <a:ext cx="388978" cy="388978"/>
            <a:chOff x="0" y="0"/>
            <a:chExt cx="812800" cy="812800"/>
          </a:xfrm>
        </p:grpSpPr>
        <p:sp>
          <p:nvSpPr>
            <p:cNvPr id="376" name="Google Shape;376;p2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BC5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21"/>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 name="Google Shape;333;p20">
            <a:extLst>
              <a:ext uri="{FF2B5EF4-FFF2-40B4-BE49-F238E27FC236}">
                <a16:creationId xmlns:a16="http://schemas.microsoft.com/office/drawing/2014/main" id="{9574981F-1BDC-2DFE-F685-EA79D3644C0E}"/>
              </a:ext>
            </a:extLst>
          </p:cNvPr>
          <p:cNvSpPr/>
          <p:nvPr/>
        </p:nvSpPr>
        <p:spPr>
          <a:xfrm rot="4957053">
            <a:off x="471848" y="2394134"/>
            <a:ext cx="1165652" cy="1186923"/>
          </a:xfrm>
          <a:custGeom>
            <a:avLst/>
            <a:gdLst/>
            <a:ahLst/>
            <a:cxnLst/>
            <a:rect l="l" t="t" r="r" b="b"/>
            <a:pathLst>
              <a:path w="1646481" h="1977216" extrusionOk="0">
                <a:moveTo>
                  <a:pt x="0" y="0"/>
                </a:moveTo>
                <a:lnTo>
                  <a:pt x="1646482" y="0"/>
                </a:lnTo>
                <a:lnTo>
                  <a:pt x="1646482" y="1977215"/>
                </a:lnTo>
                <a:lnTo>
                  <a:pt x="0" y="1977215"/>
                </a:lnTo>
                <a:lnTo>
                  <a:pt x="0" y="0"/>
                </a:lnTo>
                <a:close/>
              </a:path>
            </a:pathLst>
          </a:custGeom>
          <a:blipFill rotWithShape="1">
            <a:blip r:embed="rId6">
              <a:alphaModFix/>
            </a:blip>
            <a:stretch>
              <a:fillRect/>
            </a:stretch>
          </a:blipFill>
          <a:ln>
            <a:noFill/>
          </a:ln>
        </p:spPr>
      </p:sp>
      <p:pic>
        <p:nvPicPr>
          <p:cNvPr id="4" name="Picture 3">
            <a:extLst>
              <a:ext uri="{FF2B5EF4-FFF2-40B4-BE49-F238E27FC236}">
                <a16:creationId xmlns:a16="http://schemas.microsoft.com/office/drawing/2014/main" id="{903BD5F7-C556-7A5E-BA9D-EFBBADD8F7C0}"/>
              </a:ext>
            </a:extLst>
          </p:cNvPr>
          <p:cNvPicPr>
            <a:picLocks noChangeAspect="1"/>
          </p:cNvPicPr>
          <p:nvPr/>
        </p:nvPicPr>
        <p:blipFill>
          <a:blip r:embed="rId7"/>
          <a:stretch>
            <a:fillRect/>
          </a:stretch>
        </p:blipFill>
        <p:spPr>
          <a:xfrm>
            <a:off x="1583853" y="2333345"/>
            <a:ext cx="3906893" cy="1096233"/>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2E1B5B"/>
        </a:solidFill>
        <a:effectLst/>
      </p:bgPr>
    </p:bg>
    <p:spTree>
      <p:nvGrpSpPr>
        <p:cNvPr id="1" name="Shape 381"/>
        <p:cNvGrpSpPr/>
        <p:nvPr/>
      </p:nvGrpSpPr>
      <p:grpSpPr>
        <a:xfrm>
          <a:off x="0" y="0"/>
          <a:ext cx="0" cy="0"/>
          <a:chOff x="0" y="0"/>
          <a:chExt cx="0" cy="0"/>
        </a:xfrm>
      </p:grpSpPr>
      <p:sp>
        <p:nvSpPr>
          <p:cNvPr id="13" name="Rectangle 12">
            <a:extLst>
              <a:ext uri="{FF2B5EF4-FFF2-40B4-BE49-F238E27FC236}">
                <a16:creationId xmlns:a16="http://schemas.microsoft.com/office/drawing/2014/main" id="{2A75350E-EA00-15A1-9A4C-F8A92F0EE3A6}"/>
              </a:ext>
            </a:extLst>
          </p:cNvPr>
          <p:cNvSpPr/>
          <p:nvPr/>
        </p:nvSpPr>
        <p:spPr>
          <a:xfrm>
            <a:off x="10304371" y="1"/>
            <a:ext cx="7983629" cy="10287000"/>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dirty="0"/>
          </a:p>
        </p:txBody>
      </p:sp>
      <p:sp>
        <p:nvSpPr>
          <p:cNvPr id="387" name="Google Shape;387;p22"/>
          <p:cNvSpPr/>
          <p:nvPr/>
        </p:nvSpPr>
        <p:spPr>
          <a:xfrm rot="1179566">
            <a:off x="-552514" y="-1188109"/>
            <a:ext cx="3645359" cy="3494988"/>
          </a:xfrm>
          <a:custGeom>
            <a:avLst/>
            <a:gdLst/>
            <a:ahLst/>
            <a:cxnLst/>
            <a:rect l="l" t="t" r="r" b="b"/>
            <a:pathLst>
              <a:path w="3645359" h="3494988" extrusionOk="0">
                <a:moveTo>
                  <a:pt x="0" y="0"/>
                </a:moveTo>
                <a:lnTo>
                  <a:pt x="3645359" y="0"/>
                </a:lnTo>
                <a:lnTo>
                  <a:pt x="3645359" y="3494989"/>
                </a:lnTo>
                <a:lnTo>
                  <a:pt x="0" y="3494989"/>
                </a:lnTo>
                <a:lnTo>
                  <a:pt x="0" y="0"/>
                </a:lnTo>
                <a:close/>
              </a:path>
            </a:pathLst>
          </a:custGeom>
          <a:blipFill rotWithShape="1">
            <a:blip r:embed="rId3">
              <a:alphaModFix/>
            </a:blip>
            <a:stretch>
              <a:fillRect/>
            </a:stretch>
          </a:blipFill>
          <a:ln>
            <a:noFill/>
          </a:ln>
        </p:spPr>
      </p:sp>
      <p:sp>
        <p:nvSpPr>
          <p:cNvPr id="383" name="Google Shape;383;p22"/>
          <p:cNvSpPr txBox="1"/>
          <p:nvPr/>
        </p:nvSpPr>
        <p:spPr>
          <a:xfrm>
            <a:off x="213606" y="506659"/>
            <a:ext cx="9733217" cy="2954655"/>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8000" dirty="0">
                <a:solidFill>
                  <a:srgbClr val="FFD33B"/>
                </a:solidFill>
                <a:latin typeface="Black Ops One"/>
                <a:sym typeface="Black Ops One"/>
              </a:rPr>
              <a:t>For the game intro </a:t>
            </a:r>
            <a:endParaRPr dirty="0"/>
          </a:p>
        </p:txBody>
      </p:sp>
      <p:sp>
        <p:nvSpPr>
          <p:cNvPr id="385" name="Google Shape;385;p22"/>
          <p:cNvSpPr txBox="1"/>
          <p:nvPr/>
        </p:nvSpPr>
        <p:spPr>
          <a:xfrm>
            <a:off x="364303" y="4519613"/>
            <a:ext cx="8666252" cy="4530471"/>
          </a:xfrm>
          <a:prstGeom prst="rect">
            <a:avLst/>
          </a:prstGeom>
          <a:noFill/>
          <a:ln>
            <a:noFill/>
          </a:ln>
        </p:spPr>
        <p:txBody>
          <a:bodyPr spcFirstLastPara="1" wrap="square" lIns="0" tIns="0" rIns="0" bIns="0" anchor="t" anchorCtr="0">
            <a:spAutoFit/>
          </a:bodyPr>
          <a:lstStyle/>
          <a:p>
            <a:pPr marL="0" marR="0" lvl="0" indent="0" algn="l" rtl="0">
              <a:lnSpc>
                <a:spcPct val="115000"/>
              </a:lnSpc>
              <a:spcBef>
                <a:spcPts val="0"/>
              </a:spcBef>
              <a:spcAft>
                <a:spcPts val="0"/>
              </a:spcAft>
              <a:buNone/>
            </a:pPr>
            <a:r>
              <a:rPr lang="en-US" sz="3200" b="0" i="0" u="none" strike="noStrike" cap="none" dirty="0">
                <a:solidFill>
                  <a:srgbClr val="FFFFFF"/>
                </a:solidFill>
                <a:latin typeface="Arial"/>
                <a:ea typeface="Arial"/>
                <a:cs typeface="Arial"/>
                <a:sym typeface="Arial"/>
              </a:rPr>
              <a:t>To kick off the gaming experience with a captivating introduction, </a:t>
            </a:r>
            <a:r>
              <a:rPr lang="en-US" sz="3200" b="0" i="0" u="none" strike="noStrike" cap="none" dirty="0" err="1">
                <a:solidFill>
                  <a:srgbClr val="FFFFFF"/>
                </a:solidFill>
                <a:latin typeface="Arial"/>
                <a:ea typeface="Arial"/>
                <a:cs typeface="Arial"/>
                <a:sym typeface="Arial"/>
              </a:rPr>
              <a:t>MoviePy</a:t>
            </a:r>
            <a:r>
              <a:rPr lang="en-US" sz="3200" b="0" i="0" u="none" strike="noStrike" cap="none" dirty="0">
                <a:solidFill>
                  <a:srgbClr val="FFFFFF"/>
                </a:solidFill>
                <a:latin typeface="Arial"/>
                <a:ea typeface="Arial"/>
                <a:cs typeface="Arial"/>
                <a:sym typeface="Arial"/>
              </a:rPr>
              <a:t> was employed. </a:t>
            </a:r>
            <a:r>
              <a:rPr lang="en-US" sz="3200" b="0" i="0" u="none" strike="noStrike" cap="none" dirty="0" err="1">
                <a:solidFill>
                  <a:srgbClr val="FFFFFF"/>
                </a:solidFill>
                <a:latin typeface="Arial"/>
                <a:ea typeface="Arial"/>
                <a:cs typeface="Arial"/>
                <a:sym typeface="Arial"/>
              </a:rPr>
              <a:t>MoviePy</a:t>
            </a:r>
            <a:r>
              <a:rPr lang="en-US" sz="3200" b="0" i="0" u="none" strike="noStrike" cap="none" dirty="0">
                <a:solidFill>
                  <a:srgbClr val="FFFFFF"/>
                </a:solidFill>
                <a:latin typeface="Arial"/>
                <a:ea typeface="Arial"/>
                <a:cs typeface="Arial"/>
                <a:sym typeface="Arial"/>
              </a:rPr>
              <a:t> is a Python library for video editing that seamlessly integrates with </a:t>
            </a:r>
            <a:r>
              <a:rPr lang="en-US" sz="3200" b="0" i="0" u="none" strike="noStrike" cap="none" dirty="0" err="1">
                <a:solidFill>
                  <a:srgbClr val="FFFFFF"/>
                </a:solidFill>
                <a:latin typeface="Arial"/>
                <a:ea typeface="Arial"/>
                <a:cs typeface="Arial"/>
                <a:sym typeface="Arial"/>
              </a:rPr>
              <a:t>Pygame</a:t>
            </a:r>
            <a:r>
              <a:rPr lang="en-US" sz="3200" b="0" i="0" u="none" strike="noStrike" cap="none" dirty="0">
                <a:solidFill>
                  <a:srgbClr val="FFFFFF"/>
                </a:solidFill>
                <a:latin typeface="Arial"/>
                <a:ea typeface="Arial"/>
                <a:cs typeface="Arial"/>
                <a:sym typeface="Arial"/>
              </a:rPr>
              <a:t>. This tool allowed the incorporation of an engaging intro video, setting the tone for the players and immersing them in the narrative of "Warrior's Wrath."</a:t>
            </a:r>
            <a:endParaRPr sz="1800" dirty="0"/>
          </a:p>
        </p:txBody>
      </p:sp>
      <p:sp>
        <p:nvSpPr>
          <p:cNvPr id="386" name="Google Shape;386;p22"/>
          <p:cNvSpPr/>
          <p:nvPr/>
        </p:nvSpPr>
        <p:spPr>
          <a:xfrm rot="10629245">
            <a:off x="15180795" y="7317285"/>
            <a:ext cx="3645359" cy="3494988"/>
          </a:xfrm>
          <a:custGeom>
            <a:avLst/>
            <a:gdLst/>
            <a:ahLst/>
            <a:cxnLst/>
            <a:rect l="l" t="t" r="r" b="b"/>
            <a:pathLst>
              <a:path w="3645359" h="3494988" extrusionOk="0">
                <a:moveTo>
                  <a:pt x="0" y="0"/>
                </a:moveTo>
                <a:lnTo>
                  <a:pt x="3645359" y="0"/>
                </a:lnTo>
                <a:lnTo>
                  <a:pt x="3645359" y="3494988"/>
                </a:lnTo>
                <a:lnTo>
                  <a:pt x="0" y="3494988"/>
                </a:lnTo>
                <a:lnTo>
                  <a:pt x="0" y="0"/>
                </a:lnTo>
                <a:close/>
              </a:path>
            </a:pathLst>
          </a:custGeom>
          <a:blipFill rotWithShape="1">
            <a:blip r:embed="rId3">
              <a:alphaModFix/>
            </a:blip>
            <a:stretch>
              <a:fillRect/>
            </a:stretch>
          </a:blipFill>
          <a:ln>
            <a:noFill/>
          </a:ln>
        </p:spPr>
      </p:sp>
      <p:sp>
        <p:nvSpPr>
          <p:cNvPr id="388" name="Google Shape;388;p22"/>
          <p:cNvSpPr/>
          <p:nvPr/>
        </p:nvSpPr>
        <p:spPr>
          <a:xfrm rot="-898220">
            <a:off x="8288172" y="7868111"/>
            <a:ext cx="1711656" cy="1557607"/>
          </a:xfrm>
          <a:custGeom>
            <a:avLst/>
            <a:gdLst/>
            <a:ahLst/>
            <a:cxnLst/>
            <a:rect l="l" t="t" r="r" b="b"/>
            <a:pathLst>
              <a:path w="1711656" h="1557607" extrusionOk="0">
                <a:moveTo>
                  <a:pt x="0" y="0"/>
                </a:moveTo>
                <a:lnTo>
                  <a:pt x="1711656" y="0"/>
                </a:lnTo>
                <a:lnTo>
                  <a:pt x="1711656" y="1557607"/>
                </a:lnTo>
                <a:lnTo>
                  <a:pt x="0" y="1557607"/>
                </a:lnTo>
                <a:lnTo>
                  <a:pt x="0" y="0"/>
                </a:lnTo>
                <a:close/>
              </a:path>
            </a:pathLst>
          </a:custGeom>
          <a:blipFill rotWithShape="1">
            <a:blip r:embed="rId4">
              <a:alphaModFix/>
            </a:blip>
            <a:stretch>
              <a:fillRect/>
            </a:stretch>
          </a:blipFill>
          <a:ln>
            <a:noFill/>
          </a:ln>
        </p:spPr>
      </p:sp>
      <p:sp>
        <p:nvSpPr>
          <p:cNvPr id="389" name="Google Shape;389;p22"/>
          <p:cNvSpPr/>
          <p:nvPr/>
        </p:nvSpPr>
        <p:spPr>
          <a:xfrm rot="-264846">
            <a:off x="9181988" y="5701024"/>
            <a:ext cx="951215" cy="1023813"/>
          </a:xfrm>
          <a:custGeom>
            <a:avLst/>
            <a:gdLst/>
            <a:ahLst/>
            <a:cxnLst/>
            <a:rect l="l" t="t" r="r" b="b"/>
            <a:pathLst>
              <a:path w="951215" h="1023813" extrusionOk="0">
                <a:moveTo>
                  <a:pt x="0" y="0"/>
                </a:moveTo>
                <a:lnTo>
                  <a:pt x="951215" y="0"/>
                </a:lnTo>
                <a:lnTo>
                  <a:pt x="951215" y="1023813"/>
                </a:lnTo>
                <a:lnTo>
                  <a:pt x="0" y="1023813"/>
                </a:lnTo>
                <a:lnTo>
                  <a:pt x="0" y="0"/>
                </a:lnTo>
                <a:close/>
              </a:path>
            </a:pathLst>
          </a:custGeom>
          <a:blipFill rotWithShape="1">
            <a:blip r:embed="rId5">
              <a:alphaModFix/>
            </a:blip>
            <a:stretch>
              <a:fillRect/>
            </a:stretch>
          </a:blipFill>
          <a:ln>
            <a:noFill/>
          </a:ln>
        </p:spPr>
      </p:sp>
      <p:sp>
        <p:nvSpPr>
          <p:cNvPr id="390" name="Google Shape;390;p22"/>
          <p:cNvSpPr/>
          <p:nvPr/>
        </p:nvSpPr>
        <p:spPr>
          <a:xfrm rot="-6420736">
            <a:off x="6887577" y="8135007"/>
            <a:ext cx="951215" cy="1023813"/>
          </a:xfrm>
          <a:custGeom>
            <a:avLst/>
            <a:gdLst/>
            <a:ahLst/>
            <a:cxnLst/>
            <a:rect l="l" t="t" r="r" b="b"/>
            <a:pathLst>
              <a:path w="951215" h="1023813" extrusionOk="0">
                <a:moveTo>
                  <a:pt x="0" y="0"/>
                </a:moveTo>
                <a:lnTo>
                  <a:pt x="951215" y="0"/>
                </a:lnTo>
                <a:lnTo>
                  <a:pt x="951215" y="1023813"/>
                </a:lnTo>
                <a:lnTo>
                  <a:pt x="0" y="1023813"/>
                </a:lnTo>
                <a:lnTo>
                  <a:pt x="0" y="0"/>
                </a:lnTo>
                <a:close/>
              </a:path>
            </a:pathLst>
          </a:custGeom>
          <a:blipFill rotWithShape="1">
            <a:blip r:embed="rId5">
              <a:alphaModFix/>
            </a:blip>
            <a:stretch>
              <a:fillRect/>
            </a:stretch>
          </a:blipFill>
          <a:ln>
            <a:noFill/>
          </a:ln>
        </p:spPr>
      </p:sp>
      <p:pic>
        <p:nvPicPr>
          <p:cNvPr id="6" name="Picture 5">
            <a:extLst>
              <a:ext uri="{FF2B5EF4-FFF2-40B4-BE49-F238E27FC236}">
                <a16:creationId xmlns:a16="http://schemas.microsoft.com/office/drawing/2014/main" id="{9C474EF8-551D-6B7F-0B51-48414352EE56}"/>
              </a:ext>
            </a:extLst>
          </p:cNvPr>
          <p:cNvPicPr>
            <a:picLocks noChangeAspect="1"/>
          </p:cNvPicPr>
          <p:nvPr/>
        </p:nvPicPr>
        <p:blipFill>
          <a:blip r:embed="rId6"/>
          <a:stretch>
            <a:fillRect/>
          </a:stretch>
        </p:blipFill>
        <p:spPr>
          <a:xfrm>
            <a:off x="1697595" y="3285031"/>
            <a:ext cx="4306222" cy="1198948"/>
          </a:xfrm>
          <a:prstGeom prst="rect">
            <a:avLst/>
          </a:prstGeom>
        </p:spPr>
      </p:pic>
      <p:sp>
        <p:nvSpPr>
          <p:cNvPr id="8" name="Google Shape;333;p20">
            <a:extLst>
              <a:ext uri="{FF2B5EF4-FFF2-40B4-BE49-F238E27FC236}">
                <a16:creationId xmlns:a16="http://schemas.microsoft.com/office/drawing/2014/main" id="{E9CD518E-EFE0-CDDF-A899-4635F407D603}"/>
              </a:ext>
            </a:extLst>
          </p:cNvPr>
          <p:cNvSpPr/>
          <p:nvPr/>
        </p:nvSpPr>
        <p:spPr>
          <a:xfrm rot="4957053">
            <a:off x="594409" y="3422172"/>
            <a:ext cx="1079931" cy="995933"/>
          </a:xfrm>
          <a:custGeom>
            <a:avLst/>
            <a:gdLst/>
            <a:ahLst/>
            <a:cxnLst/>
            <a:rect l="l" t="t" r="r" b="b"/>
            <a:pathLst>
              <a:path w="1646481" h="1977216" extrusionOk="0">
                <a:moveTo>
                  <a:pt x="0" y="0"/>
                </a:moveTo>
                <a:lnTo>
                  <a:pt x="1646482" y="0"/>
                </a:lnTo>
                <a:lnTo>
                  <a:pt x="1646482" y="1977215"/>
                </a:lnTo>
                <a:lnTo>
                  <a:pt x="0" y="1977215"/>
                </a:lnTo>
                <a:lnTo>
                  <a:pt x="0" y="0"/>
                </a:lnTo>
                <a:close/>
              </a:path>
            </a:pathLst>
          </a:custGeom>
          <a:blipFill rotWithShape="1">
            <a:blip r:embed="rId7">
              <a:alphaModFix/>
            </a:blip>
            <a:stretch>
              <a:fillRect/>
            </a:stretch>
          </a:blipFill>
          <a:ln>
            <a:noFill/>
          </a:ln>
        </p:spPr>
      </p:sp>
      <p:pic>
        <p:nvPicPr>
          <p:cNvPr id="10" name="Picture 9">
            <a:extLst>
              <a:ext uri="{FF2B5EF4-FFF2-40B4-BE49-F238E27FC236}">
                <a16:creationId xmlns:a16="http://schemas.microsoft.com/office/drawing/2014/main" id="{B89DFE3C-02A8-C99D-D38F-287C603BEC79}"/>
              </a:ext>
            </a:extLst>
          </p:cNvPr>
          <p:cNvPicPr>
            <a:picLocks noChangeAspect="1"/>
          </p:cNvPicPr>
          <p:nvPr/>
        </p:nvPicPr>
        <p:blipFill>
          <a:blip r:embed="rId8"/>
          <a:stretch>
            <a:fillRect/>
          </a:stretch>
        </p:blipFill>
        <p:spPr>
          <a:xfrm>
            <a:off x="15360493" y="1955806"/>
            <a:ext cx="2082540" cy="3136508"/>
          </a:xfrm>
          <a:prstGeom prst="rect">
            <a:avLst/>
          </a:prstGeom>
        </p:spPr>
      </p:pic>
      <p:pic>
        <p:nvPicPr>
          <p:cNvPr id="12" name="Picture 11">
            <a:extLst>
              <a:ext uri="{FF2B5EF4-FFF2-40B4-BE49-F238E27FC236}">
                <a16:creationId xmlns:a16="http://schemas.microsoft.com/office/drawing/2014/main" id="{09E24841-5550-9AF4-CACE-3E17BB22460D}"/>
              </a:ext>
            </a:extLst>
          </p:cNvPr>
          <p:cNvPicPr>
            <a:picLocks noChangeAspect="1"/>
          </p:cNvPicPr>
          <p:nvPr/>
        </p:nvPicPr>
        <p:blipFill>
          <a:blip r:embed="rId9"/>
          <a:stretch>
            <a:fillRect/>
          </a:stretch>
        </p:blipFill>
        <p:spPr>
          <a:xfrm>
            <a:off x="9957619" y="1452854"/>
            <a:ext cx="4517666" cy="4517666"/>
          </a:xfrm>
          <a:prstGeom prst="rect">
            <a:avLst/>
          </a:prstGeom>
        </p:spPr>
      </p:pic>
      <p:sp>
        <p:nvSpPr>
          <p:cNvPr id="14" name="TextBox 13">
            <a:extLst>
              <a:ext uri="{FF2B5EF4-FFF2-40B4-BE49-F238E27FC236}">
                <a16:creationId xmlns:a16="http://schemas.microsoft.com/office/drawing/2014/main" id="{729ADEAF-8EA0-49F7-5EF5-8D18E1E5E520}"/>
              </a:ext>
            </a:extLst>
          </p:cNvPr>
          <p:cNvSpPr txBox="1"/>
          <p:nvPr/>
        </p:nvSpPr>
        <p:spPr>
          <a:xfrm>
            <a:off x="11353321" y="5276850"/>
            <a:ext cx="1977788" cy="646331"/>
          </a:xfrm>
          <a:prstGeom prst="rect">
            <a:avLst/>
          </a:prstGeom>
          <a:noFill/>
        </p:spPr>
        <p:txBody>
          <a:bodyPr wrap="square" rtlCol="1">
            <a:spAutoFit/>
          </a:bodyPr>
          <a:lstStyle/>
          <a:p>
            <a:r>
              <a:rPr lang="en-AE" sz="3600" dirty="0">
                <a:solidFill>
                  <a:schemeClr val="bg1"/>
                </a:solidFill>
              </a:rPr>
              <a:t>Studio</a:t>
            </a:r>
            <a:endParaRPr lang="ar-EG" sz="3600" dirty="0">
              <a:solidFill>
                <a:schemeClr val="bg1"/>
              </a:solidFill>
            </a:endParaRPr>
          </a:p>
        </p:txBody>
      </p:sp>
      <p:sp>
        <p:nvSpPr>
          <p:cNvPr id="15" name="TextBox 14">
            <a:extLst>
              <a:ext uri="{FF2B5EF4-FFF2-40B4-BE49-F238E27FC236}">
                <a16:creationId xmlns:a16="http://schemas.microsoft.com/office/drawing/2014/main" id="{75AC3C1E-5BE5-A594-8775-548D9B7F6794}"/>
              </a:ext>
            </a:extLst>
          </p:cNvPr>
          <p:cNvSpPr txBox="1"/>
          <p:nvPr/>
        </p:nvSpPr>
        <p:spPr>
          <a:xfrm>
            <a:off x="14900809" y="5311384"/>
            <a:ext cx="3230382" cy="646331"/>
          </a:xfrm>
          <a:prstGeom prst="rect">
            <a:avLst/>
          </a:prstGeom>
          <a:noFill/>
        </p:spPr>
        <p:txBody>
          <a:bodyPr wrap="square" rtlCol="1">
            <a:spAutoFit/>
          </a:bodyPr>
          <a:lstStyle/>
          <a:p>
            <a:r>
              <a:rPr lang="en-AE" sz="3600" dirty="0">
                <a:solidFill>
                  <a:schemeClr val="bg1"/>
                </a:solidFill>
              </a:rPr>
              <a:t>Entertainment</a:t>
            </a:r>
            <a:endParaRPr lang="ar-EG" sz="3600" dirty="0">
              <a:solidFill>
                <a:schemeClr val="bg1"/>
              </a:solidFill>
            </a:endParaRPr>
          </a:p>
        </p:txBody>
      </p:sp>
      <p:sp>
        <p:nvSpPr>
          <p:cNvPr id="16" name="TextBox 15">
            <a:extLst>
              <a:ext uri="{FF2B5EF4-FFF2-40B4-BE49-F238E27FC236}">
                <a16:creationId xmlns:a16="http://schemas.microsoft.com/office/drawing/2014/main" id="{77C7555C-B86C-CEAA-E644-FFD93856A937}"/>
              </a:ext>
            </a:extLst>
          </p:cNvPr>
          <p:cNvSpPr txBox="1"/>
          <p:nvPr/>
        </p:nvSpPr>
        <p:spPr>
          <a:xfrm>
            <a:off x="12860094" y="6363542"/>
            <a:ext cx="3230382" cy="646331"/>
          </a:xfrm>
          <a:prstGeom prst="rect">
            <a:avLst/>
          </a:prstGeom>
          <a:noFill/>
        </p:spPr>
        <p:txBody>
          <a:bodyPr wrap="square" rtlCol="1">
            <a:spAutoFit/>
          </a:bodyPr>
          <a:lstStyle/>
          <a:p>
            <a:r>
              <a:rPr lang="en-US" sz="3600" dirty="0">
                <a:solidFill>
                  <a:schemeClr val="bg1"/>
                </a:solidFill>
              </a:rPr>
              <a:t>PRESENTS</a:t>
            </a:r>
            <a:endParaRPr lang="ar-EG" sz="3600" dirty="0">
              <a:solidFill>
                <a:schemeClr val="bg1"/>
              </a:solidFil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16"/>
                                        </p:tgtEl>
                                        <p:attrNameLst>
                                          <p:attrName>style.visibility</p:attrName>
                                        </p:attrNameLst>
                                      </p:cBhvr>
                                      <p:to>
                                        <p:strVal val="visible"/>
                                      </p:to>
                                    </p:set>
                                    <p:animEffect transition="in" filter="fade">
                                      <p:cBhvr>
                                        <p:cTn id="14" dur="75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2E1B5B"/>
        </a:solidFill>
        <a:effectLst/>
      </p:bgPr>
    </p:bg>
    <p:spTree>
      <p:nvGrpSpPr>
        <p:cNvPr id="1" name="Shape 417"/>
        <p:cNvGrpSpPr/>
        <p:nvPr/>
      </p:nvGrpSpPr>
      <p:grpSpPr>
        <a:xfrm>
          <a:off x="0" y="0"/>
          <a:ext cx="0" cy="0"/>
          <a:chOff x="0" y="0"/>
          <a:chExt cx="0" cy="0"/>
        </a:xfrm>
      </p:grpSpPr>
      <p:sp>
        <p:nvSpPr>
          <p:cNvPr id="418" name="Google Shape;418;p24"/>
          <p:cNvSpPr/>
          <p:nvPr/>
        </p:nvSpPr>
        <p:spPr>
          <a:xfrm>
            <a:off x="15987" y="155157"/>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mt="25000"/>
            </a:blip>
            <a:stretch>
              <a:fillRect l="-2860" t="-16997" r="-2861" b="-8305"/>
            </a:stretch>
          </a:blipFill>
          <a:ln>
            <a:noFill/>
          </a:ln>
        </p:spPr>
      </p:sp>
      <p:sp>
        <p:nvSpPr>
          <p:cNvPr id="419" name="Google Shape;419;p24"/>
          <p:cNvSpPr/>
          <p:nvPr/>
        </p:nvSpPr>
        <p:spPr>
          <a:xfrm>
            <a:off x="-4272910" y="-2773206"/>
            <a:ext cx="9877542" cy="9470094"/>
          </a:xfrm>
          <a:custGeom>
            <a:avLst/>
            <a:gdLst/>
            <a:ahLst/>
            <a:cxnLst/>
            <a:rect l="l" t="t" r="r" b="b"/>
            <a:pathLst>
              <a:path w="9877542" h="9470094" extrusionOk="0">
                <a:moveTo>
                  <a:pt x="0" y="0"/>
                </a:moveTo>
                <a:lnTo>
                  <a:pt x="9877542" y="0"/>
                </a:lnTo>
                <a:lnTo>
                  <a:pt x="9877542" y="9470093"/>
                </a:lnTo>
                <a:lnTo>
                  <a:pt x="0" y="9470093"/>
                </a:lnTo>
                <a:lnTo>
                  <a:pt x="0" y="0"/>
                </a:lnTo>
                <a:close/>
              </a:path>
            </a:pathLst>
          </a:custGeom>
          <a:blipFill rotWithShape="1">
            <a:blip r:embed="rId4">
              <a:alphaModFix/>
            </a:blip>
            <a:stretch>
              <a:fillRect/>
            </a:stretch>
          </a:blipFill>
          <a:ln>
            <a:noFill/>
          </a:ln>
        </p:spPr>
        <p:txBody>
          <a:bodyPr/>
          <a:lstStyle/>
          <a:p>
            <a:endParaRPr lang="ar-EG" dirty="0"/>
          </a:p>
        </p:txBody>
      </p:sp>
      <p:sp>
        <p:nvSpPr>
          <p:cNvPr id="420" name="Google Shape;420;p24"/>
          <p:cNvSpPr/>
          <p:nvPr/>
        </p:nvSpPr>
        <p:spPr>
          <a:xfrm rot="10800000">
            <a:off x="13724819" y="2056208"/>
            <a:ext cx="9877542" cy="9470094"/>
          </a:xfrm>
          <a:custGeom>
            <a:avLst/>
            <a:gdLst/>
            <a:ahLst/>
            <a:cxnLst/>
            <a:rect l="l" t="t" r="r" b="b"/>
            <a:pathLst>
              <a:path w="9877542" h="9470094" extrusionOk="0">
                <a:moveTo>
                  <a:pt x="0" y="0"/>
                </a:moveTo>
                <a:lnTo>
                  <a:pt x="9877543" y="0"/>
                </a:lnTo>
                <a:lnTo>
                  <a:pt x="9877543" y="9470094"/>
                </a:lnTo>
                <a:lnTo>
                  <a:pt x="0" y="9470094"/>
                </a:lnTo>
                <a:lnTo>
                  <a:pt x="0" y="0"/>
                </a:lnTo>
                <a:close/>
              </a:path>
            </a:pathLst>
          </a:custGeom>
          <a:blipFill rotWithShape="1">
            <a:blip r:embed="rId4">
              <a:alphaModFix/>
            </a:blip>
            <a:stretch>
              <a:fillRect/>
            </a:stretch>
          </a:blipFill>
          <a:ln>
            <a:noFill/>
          </a:ln>
        </p:spPr>
      </p:sp>
      <p:sp>
        <p:nvSpPr>
          <p:cNvPr id="429" name="Google Shape;429;p24"/>
          <p:cNvSpPr txBox="1"/>
          <p:nvPr/>
        </p:nvSpPr>
        <p:spPr>
          <a:xfrm>
            <a:off x="1028700" y="1028699"/>
            <a:ext cx="10061319" cy="1477328"/>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8000" b="0" i="0" u="none" strike="noStrike" cap="none" dirty="0">
                <a:solidFill>
                  <a:srgbClr val="FFD33B"/>
                </a:solidFill>
                <a:latin typeface="Black Ops One"/>
                <a:ea typeface="Black Ops One"/>
                <a:cs typeface="Black Ops One"/>
                <a:sym typeface="Black Ops One"/>
              </a:rPr>
              <a:t>Programs used </a:t>
            </a:r>
            <a:endParaRPr dirty="0"/>
          </a:p>
        </p:txBody>
      </p:sp>
      <p:sp>
        <p:nvSpPr>
          <p:cNvPr id="430" name="Google Shape;430;p24"/>
          <p:cNvSpPr/>
          <p:nvPr/>
        </p:nvSpPr>
        <p:spPr>
          <a:xfrm>
            <a:off x="429321" y="9469919"/>
            <a:ext cx="599379" cy="599379"/>
          </a:xfrm>
          <a:custGeom>
            <a:avLst/>
            <a:gdLst/>
            <a:ahLst/>
            <a:cxnLst/>
            <a:rect l="l" t="t" r="r" b="b"/>
            <a:pathLst>
              <a:path w="599379" h="599379" extrusionOk="0">
                <a:moveTo>
                  <a:pt x="0" y="0"/>
                </a:moveTo>
                <a:lnTo>
                  <a:pt x="599379" y="0"/>
                </a:lnTo>
                <a:lnTo>
                  <a:pt x="599379" y="599378"/>
                </a:lnTo>
                <a:lnTo>
                  <a:pt x="0" y="599378"/>
                </a:lnTo>
                <a:lnTo>
                  <a:pt x="0" y="0"/>
                </a:lnTo>
                <a:close/>
              </a:path>
            </a:pathLst>
          </a:custGeom>
          <a:blipFill rotWithShape="1">
            <a:blip r:embed="rId5">
              <a:alphaModFix/>
            </a:blip>
            <a:stretch>
              <a:fillRect/>
            </a:stretch>
          </a:blipFill>
          <a:ln>
            <a:noFill/>
          </a:ln>
        </p:spPr>
      </p:sp>
      <p:sp>
        <p:nvSpPr>
          <p:cNvPr id="431" name="Google Shape;431;p24"/>
          <p:cNvSpPr/>
          <p:nvPr/>
        </p:nvSpPr>
        <p:spPr>
          <a:xfrm>
            <a:off x="14862681" y="777904"/>
            <a:ext cx="680085" cy="680085"/>
          </a:xfrm>
          <a:custGeom>
            <a:avLst/>
            <a:gdLst/>
            <a:ahLst/>
            <a:cxnLst/>
            <a:rect l="l" t="t" r="r" b="b"/>
            <a:pathLst>
              <a:path w="680085" h="680085" extrusionOk="0">
                <a:moveTo>
                  <a:pt x="0" y="0"/>
                </a:moveTo>
                <a:lnTo>
                  <a:pt x="680085" y="0"/>
                </a:lnTo>
                <a:lnTo>
                  <a:pt x="680085" y="680085"/>
                </a:lnTo>
                <a:lnTo>
                  <a:pt x="0" y="680085"/>
                </a:lnTo>
                <a:lnTo>
                  <a:pt x="0" y="0"/>
                </a:lnTo>
                <a:close/>
              </a:path>
            </a:pathLst>
          </a:custGeom>
          <a:blipFill rotWithShape="1">
            <a:blip r:embed="rId5">
              <a:alphaModFix/>
            </a:blip>
            <a:stretch>
              <a:fillRect/>
            </a:stretch>
          </a:blipFill>
          <a:ln>
            <a:noFill/>
          </a:ln>
        </p:spPr>
      </p:sp>
      <p:sp>
        <p:nvSpPr>
          <p:cNvPr id="432" name="Google Shape;432;p24"/>
          <p:cNvSpPr/>
          <p:nvPr/>
        </p:nvSpPr>
        <p:spPr>
          <a:xfrm>
            <a:off x="15894806" y="8134670"/>
            <a:ext cx="680085" cy="680085"/>
          </a:xfrm>
          <a:custGeom>
            <a:avLst/>
            <a:gdLst/>
            <a:ahLst/>
            <a:cxnLst/>
            <a:rect l="l" t="t" r="r" b="b"/>
            <a:pathLst>
              <a:path w="680085" h="680085" extrusionOk="0">
                <a:moveTo>
                  <a:pt x="0" y="0"/>
                </a:moveTo>
                <a:lnTo>
                  <a:pt x="680085" y="0"/>
                </a:lnTo>
                <a:lnTo>
                  <a:pt x="680085" y="680085"/>
                </a:lnTo>
                <a:lnTo>
                  <a:pt x="0" y="680085"/>
                </a:lnTo>
                <a:lnTo>
                  <a:pt x="0" y="0"/>
                </a:lnTo>
                <a:close/>
              </a:path>
            </a:pathLst>
          </a:custGeom>
          <a:blipFill rotWithShape="1">
            <a:blip r:embed="rId5">
              <a:alphaModFix/>
            </a:blip>
            <a:stretch>
              <a:fillRect/>
            </a:stretch>
          </a:blipFill>
          <a:ln>
            <a:noFill/>
          </a:ln>
        </p:spPr>
      </p:sp>
      <p:grpSp>
        <p:nvGrpSpPr>
          <p:cNvPr id="433" name="Google Shape;433;p24"/>
          <p:cNvGrpSpPr/>
          <p:nvPr/>
        </p:nvGrpSpPr>
        <p:grpSpPr>
          <a:xfrm>
            <a:off x="1051682" y="3650964"/>
            <a:ext cx="6439884" cy="3729758"/>
            <a:chOff x="-1788936" y="-1278258"/>
            <a:chExt cx="6918345" cy="4973010"/>
          </a:xfrm>
        </p:grpSpPr>
        <p:sp>
          <p:nvSpPr>
            <p:cNvPr id="436" name="Google Shape;436;p24"/>
            <p:cNvSpPr txBox="1"/>
            <p:nvPr/>
          </p:nvSpPr>
          <p:spPr>
            <a:xfrm>
              <a:off x="0" y="2279650"/>
              <a:ext cx="4408098" cy="344709"/>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endParaRPr dirty="0"/>
            </a:p>
          </p:txBody>
        </p:sp>
        <p:sp>
          <p:nvSpPr>
            <p:cNvPr id="437" name="Google Shape;437;p24"/>
            <p:cNvSpPr txBox="1"/>
            <p:nvPr/>
          </p:nvSpPr>
          <p:spPr>
            <a:xfrm>
              <a:off x="-1788936" y="-1278258"/>
              <a:ext cx="6918345" cy="2031325"/>
            </a:xfrm>
            <a:prstGeom prst="rect">
              <a:avLst/>
            </a:prstGeom>
            <a:noFill/>
            <a:ln>
              <a:noFill/>
            </a:ln>
          </p:spPr>
          <p:txBody>
            <a:bodyPr spcFirstLastPara="1" wrap="square" lIns="0" tIns="0" rIns="0" bIns="0" anchor="t" anchorCtr="0">
              <a:spAutoFit/>
            </a:bodyPr>
            <a:lstStyle/>
            <a:p>
              <a:pPr marL="0" marR="0" lvl="0" indent="0" algn="ctr" rtl="0">
                <a:lnSpc>
                  <a:spcPct val="150000"/>
                </a:lnSpc>
                <a:spcBef>
                  <a:spcPts val="0"/>
                </a:spcBef>
                <a:spcAft>
                  <a:spcPts val="0"/>
                </a:spcAft>
                <a:buNone/>
              </a:pPr>
              <a:r>
                <a:rPr lang="en-US" sz="6600" b="0" i="0" u="none" strike="noStrike" cap="none" dirty="0" err="1">
                  <a:solidFill>
                    <a:srgbClr val="FFFFFF"/>
                  </a:solidFill>
                  <a:latin typeface="Black Ops One"/>
                  <a:ea typeface="Black Ops One"/>
                  <a:cs typeface="Black Ops One"/>
                  <a:sym typeface="Black Ops One"/>
                </a:rPr>
                <a:t>Filmora</a:t>
              </a:r>
              <a:r>
                <a:rPr lang="en-US" sz="6600" b="0" i="0" u="none" strike="noStrike" cap="none" dirty="0">
                  <a:solidFill>
                    <a:srgbClr val="FFFFFF"/>
                  </a:solidFill>
                  <a:latin typeface="Black Ops One"/>
                  <a:ea typeface="Black Ops One"/>
                  <a:cs typeface="Black Ops One"/>
                  <a:sym typeface="Black Ops One"/>
                </a:rPr>
                <a:t> 13</a:t>
              </a:r>
              <a:endParaRPr sz="1100" dirty="0"/>
            </a:p>
          </p:txBody>
        </p:sp>
        <p:sp>
          <p:nvSpPr>
            <p:cNvPr id="438" name="Google Shape;438;p24"/>
            <p:cNvSpPr txBox="1"/>
            <p:nvPr/>
          </p:nvSpPr>
          <p:spPr>
            <a:xfrm>
              <a:off x="0" y="3292591"/>
              <a:ext cx="4408098" cy="402161"/>
            </a:xfrm>
            <a:prstGeom prst="rect">
              <a:avLst/>
            </a:prstGeom>
            <a:noFill/>
            <a:ln>
              <a:noFill/>
            </a:ln>
          </p:spPr>
          <p:txBody>
            <a:bodyPr spcFirstLastPara="1" wrap="square" lIns="0" tIns="0" rIns="0" bIns="0" anchor="t" anchorCtr="0">
              <a:spAutoFit/>
            </a:bodyPr>
            <a:lstStyle/>
            <a:p>
              <a:pPr marL="0" marR="0" lvl="0" indent="0" algn="ctr" rtl="0">
                <a:lnSpc>
                  <a:spcPct val="139958"/>
                </a:lnSpc>
                <a:spcBef>
                  <a:spcPts val="0"/>
                </a:spcBef>
                <a:spcAft>
                  <a:spcPts val="0"/>
                </a:spcAft>
                <a:buNone/>
              </a:pPr>
              <a:endParaRPr dirty="0"/>
            </a:p>
          </p:txBody>
        </p:sp>
      </p:grpSp>
      <p:sp>
        <p:nvSpPr>
          <p:cNvPr id="448" name="Google Shape;448;p24"/>
          <p:cNvSpPr txBox="1"/>
          <p:nvPr/>
        </p:nvSpPr>
        <p:spPr>
          <a:xfrm>
            <a:off x="10126366" y="3104246"/>
            <a:ext cx="6904679" cy="2769989"/>
          </a:xfrm>
          <a:prstGeom prst="rect">
            <a:avLst/>
          </a:prstGeom>
          <a:noFill/>
          <a:ln>
            <a:noFill/>
          </a:ln>
        </p:spPr>
        <p:txBody>
          <a:bodyPr spcFirstLastPara="1" wrap="square" lIns="0" tIns="0" rIns="0" bIns="0" anchor="t" anchorCtr="0">
            <a:spAutoFit/>
          </a:bodyPr>
          <a:lstStyle/>
          <a:p>
            <a:pPr marL="0" marR="0" lvl="0" indent="0" algn="ctr" rtl="0">
              <a:lnSpc>
                <a:spcPct val="150000"/>
              </a:lnSpc>
              <a:spcBef>
                <a:spcPts val="0"/>
              </a:spcBef>
              <a:spcAft>
                <a:spcPts val="0"/>
              </a:spcAft>
              <a:buNone/>
            </a:pPr>
            <a:r>
              <a:rPr lang="en-US" sz="6000" b="0" i="0" u="none" strike="noStrike" cap="none" dirty="0">
                <a:solidFill>
                  <a:srgbClr val="FFFFFF"/>
                </a:solidFill>
                <a:latin typeface="Black Ops One"/>
                <a:ea typeface="Black Ops One"/>
                <a:cs typeface="Black Ops One"/>
                <a:sym typeface="Black Ops One"/>
              </a:rPr>
              <a:t>Adobe photoshop</a:t>
            </a:r>
            <a:endParaRPr sz="1050" dirty="0"/>
          </a:p>
        </p:txBody>
      </p:sp>
      <p:sp>
        <p:nvSpPr>
          <p:cNvPr id="453" name="Google Shape;453;p24"/>
          <p:cNvSpPr/>
          <p:nvPr/>
        </p:nvSpPr>
        <p:spPr>
          <a:xfrm rot="-1235577">
            <a:off x="2525597" y="6733641"/>
            <a:ext cx="1685974" cy="1843511"/>
          </a:xfrm>
          <a:custGeom>
            <a:avLst/>
            <a:gdLst/>
            <a:ahLst/>
            <a:cxnLst/>
            <a:rect l="l" t="t" r="r" b="b"/>
            <a:pathLst>
              <a:path w="1685974" h="1843511" extrusionOk="0">
                <a:moveTo>
                  <a:pt x="0" y="0"/>
                </a:moveTo>
                <a:lnTo>
                  <a:pt x="1685975" y="0"/>
                </a:lnTo>
                <a:lnTo>
                  <a:pt x="1685975" y="1843510"/>
                </a:lnTo>
                <a:lnTo>
                  <a:pt x="0" y="1843510"/>
                </a:lnTo>
                <a:lnTo>
                  <a:pt x="0" y="0"/>
                </a:lnTo>
                <a:close/>
              </a:path>
            </a:pathLst>
          </a:custGeom>
          <a:noFill/>
          <a:ln>
            <a:noFill/>
          </a:ln>
        </p:spPr>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2E1B5B"/>
        </a:solidFill>
        <a:effectLst/>
      </p:bgPr>
    </p:bg>
    <p:spTree>
      <p:nvGrpSpPr>
        <p:cNvPr id="1" name="Shape 417"/>
        <p:cNvGrpSpPr/>
        <p:nvPr/>
      </p:nvGrpSpPr>
      <p:grpSpPr>
        <a:xfrm>
          <a:off x="0" y="0"/>
          <a:ext cx="0" cy="0"/>
          <a:chOff x="0" y="0"/>
          <a:chExt cx="0" cy="0"/>
        </a:xfrm>
      </p:grpSpPr>
      <p:sp>
        <p:nvSpPr>
          <p:cNvPr id="418" name="Google Shape;418;p24"/>
          <p:cNvSpPr/>
          <p:nvPr/>
        </p:nvSpPr>
        <p:spPr>
          <a:xfrm>
            <a:off x="15987" y="155157"/>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mt="25000"/>
            </a:blip>
            <a:stretch>
              <a:fillRect l="-2860" t="-16997" r="-2861" b="-8305"/>
            </a:stretch>
          </a:blipFill>
          <a:ln>
            <a:noFill/>
          </a:ln>
        </p:spPr>
        <p:txBody>
          <a:bodyPr/>
          <a:lstStyle/>
          <a:p>
            <a:endParaRPr lang="ar-EG" dirty="0"/>
          </a:p>
        </p:txBody>
      </p:sp>
      <p:sp>
        <p:nvSpPr>
          <p:cNvPr id="419" name="Google Shape;419;p24"/>
          <p:cNvSpPr/>
          <p:nvPr/>
        </p:nvSpPr>
        <p:spPr>
          <a:xfrm>
            <a:off x="-4247859" y="-2957975"/>
            <a:ext cx="9877542" cy="9470094"/>
          </a:xfrm>
          <a:custGeom>
            <a:avLst/>
            <a:gdLst/>
            <a:ahLst/>
            <a:cxnLst/>
            <a:rect l="l" t="t" r="r" b="b"/>
            <a:pathLst>
              <a:path w="9877542" h="9470094" extrusionOk="0">
                <a:moveTo>
                  <a:pt x="0" y="0"/>
                </a:moveTo>
                <a:lnTo>
                  <a:pt x="9877542" y="0"/>
                </a:lnTo>
                <a:lnTo>
                  <a:pt x="9877542" y="9470093"/>
                </a:lnTo>
                <a:lnTo>
                  <a:pt x="0" y="9470093"/>
                </a:lnTo>
                <a:lnTo>
                  <a:pt x="0" y="0"/>
                </a:lnTo>
                <a:close/>
              </a:path>
            </a:pathLst>
          </a:custGeom>
          <a:blipFill rotWithShape="1">
            <a:blip r:embed="rId4">
              <a:alphaModFix/>
            </a:blip>
            <a:stretch>
              <a:fillRect/>
            </a:stretch>
          </a:blipFill>
          <a:ln>
            <a:noFill/>
          </a:ln>
        </p:spPr>
        <p:txBody>
          <a:bodyPr/>
          <a:lstStyle/>
          <a:p>
            <a:endParaRPr lang="ar-EG" dirty="0"/>
          </a:p>
        </p:txBody>
      </p:sp>
      <p:sp>
        <p:nvSpPr>
          <p:cNvPr id="420" name="Google Shape;420;p24"/>
          <p:cNvSpPr/>
          <p:nvPr/>
        </p:nvSpPr>
        <p:spPr>
          <a:xfrm rot="10800000">
            <a:off x="13724819" y="2056208"/>
            <a:ext cx="9877542" cy="9470094"/>
          </a:xfrm>
          <a:custGeom>
            <a:avLst/>
            <a:gdLst/>
            <a:ahLst/>
            <a:cxnLst/>
            <a:rect l="l" t="t" r="r" b="b"/>
            <a:pathLst>
              <a:path w="9877542" h="9470094" extrusionOk="0">
                <a:moveTo>
                  <a:pt x="0" y="0"/>
                </a:moveTo>
                <a:lnTo>
                  <a:pt x="9877543" y="0"/>
                </a:lnTo>
                <a:lnTo>
                  <a:pt x="9877543" y="9470094"/>
                </a:lnTo>
                <a:lnTo>
                  <a:pt x="0" y="9470094"/>
                </a:lnTo>
                <a:lnTo>
                  <a:pt x="0" y="0"/>
                </a:lnTo>
                <a:close/>
              </a:path>
            </a:pathLst>
          </a:custGeom>
          <a:blipFill rotWithShape="1">
            <a:blip r:embed="rId4">
              <a:alphaModFix/>
            </a:blip>
            <a:stretch>
              <a:fillRect/>
            </a:stretch>
          </a:blipFill>
          <a:ln>
            <a:noFill/>
          </a:ln>
        </p:spPr>
      </p:sp>
      <p:sp>
        <p:nvSpPr>
          <p:cNvPr id="429" name="Google Shape;429;p24"/>
          <p:cNvSpPr txBox="1"/>
          <p:nvPr/>
        </p:nvSpPr>
        <p:spPr>
          <a:xfrm>
            <a:off x="429321" y="379282"/>
            <a:ext cx="10061319" cy="1477328"/>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8000" b="0" i="0" u="none" strike="noStrike" cap="none" dirty="0">
                <a:solidFill>
                  <a:srgbClr val="FFD33B"/>
                </a:solidFill>
                <a:latin typeface="Black Ops One"/>
                <a:ea typeface="Black Ops One"/>
                <a:cs typeface="Black Ops One"/>
                <a:sym typeface="Black Ops One"/>
              </a:rPr>
              <a:t>Programs used </a:t>
            </a:r>
            <a:endParaRPr dirty="0"/>
          </a:p>
        </p:txBody>
      </p:sp>
      <p:sp>
        <p:nvSpPr>
          <p:cNvPr id="430" name="Google Shape;430;p24"/>
          <p:cNvSpPr/>
          <p:nvPr/>
        </p:nvSpPr>
        <p:spPr>
          <a:xfrm>
            <a:off x="429321" y="9469919"/>
            <a:ext cx="599379" cy="599379"/>
          </a:xfrm>
          <a:custGeom>
            <a:avLst/>
            <a:gdLst/>
            <a:ahLst/>
            <a:cxnLst/>
            <a:rect l="l" t="t" r="r" b="b"/>
            <a:pathLst>
              <a:path w="599379" h="599379" extrusionOk="0">
                <a:moveTo>
                  <a:pt x="0" y="0"/>
                </a:moveTo>
                <a:lnTo>
                  <a:pt x="599379" y="0"/>
                </a:lnTo>
                <a:lnTo>
                  <a:pt x="599379" y="599378"/>
                </a:lnTo>
                <a:lnTo>
                  <a:pt x="0" y="599378"/>
                </a:lnTo>
                <a:lnTo>
                  <a:pt x="0" y="0"/>
                </a:lnTo>
                <a:close/>
              </a:path>
            </a:pathLst>
          </a:custGeom>
          <a:blipFill rotWithShape="1">
            <a:blip r:embed="rId5">
              <a:alphaModFix/>
            </a:blip>
            <a:stretch>
              <a:fillRect/>
            </a:stretch>
          </a:blipFill>
          <a:ln>
            <a:noFill/>
          </a:ln>
        </p:spPr>
      </p:sp>
      <p:sp>
        <p:nvSpPr>
          <p:cNvPr id="431" name="Google Shape;431;p24"/>
          <p:cNvSpPr/>
          <p:nvPr/>
        </p:nvSpPr>
        <p:spPr>
          <a:xfrm>
            <a:off x="16958181" y="437861"/>
            <a:ext cx="680085" cy="680085"/>
          </a:xfrm>
          <a:custGeom>
            <a:avLst/>
            <a:gdLst/>
            <a:ahLst/>
            <a:cxnLst/>
            <a:rect l="l" t="t" r="r" b="b"/>
            <a:pathLst>
              <a:path w="680085" h="680085" extrusionOk="0">
                <a:moveTo>
                  <a:pt x="0" y="0"/>
                </a:moveTo>
                <a:lnTo>
                  <a:pt x="680085" y="0"/>
                </a:lnTo>
                <a:lnTo>
                  <a:pt x="680085" y="680085"/>
                </a:lnTo>
                <a:lnTo>
                  <a:pt x="0" y="680085"/>
                </a:lnTo>
                <a:lnTo>
                  <a:pt x="0" y="0"/>
                </a:lnTo>
                <a:close/>
              </a:path>
            </a:pathLst>
          </a:custGeom>
          <a:blipFill rotWithShape="1">
            <a:blip r:embed="rId5">
              <a:alphaModFix/>
            </a:blip>
            <a:stretch>
              <a:fillRect/>
            </a:stretch>
          </a:blipFill>
          <a:ln>
            <a:noFill/>
          </a:ln>
        </p:spPr>
      </p:sp>
      <p:sp>
        <p:nvSpPr>
          <p:cNvPr id="432" name="Google Shape;432;p24"/>
          <p:cNvSpPr/>
          <p:nvPr/>
        </p:nvSpPr>
        <p:spPr>
          <a:xfrm>
            <a:off x="16958181" y="8814756"/>
            <a:ext cx="680085" cy="680085"/>
          </a:xfrm>
          <a:custGeom>
            <a:avLst/>
            <a:gdLst/>
            <a:ahLst/>
            <a:cxnLst/>
            <a:rect l="l" t="t" r="r" b="b"/>
            <a:pathLst>
              <a:path w="680085" h="680085" extrusionOk="0">
                <a:moveTo>
                  <a:pt x="0" y="0"/>
                </a:moveTo>
                <a:lnTo>
                  <a:pt x="680085" y="0"/>
                </a:lnTo>
                <a:lnTo>
                  <a:pt x="680085" y="680085"/>
                </a:lnTo>
                <a:lnTo>
                  <a:pt x="0" y="680085"/>
                </a:lnTo>
                <a:lnTo>
                  <a:pt x="0" y="0"/>
                </a:lnTo>
                <a:close/>
              </a:path>
            </a:pathLst>
          </a:custGeom>
          <a:blipFill rotWithShape="1">
            <a:blip r:embed="rId5">
              <a:alphaModFix/>
            </a:blip>
            <a:stretch>
              <a:fillRect/>
            </a:stretch>
          </a:blipFill>
          <a:ln>
            <a:noFill/>
          </a:ln>
        </p:spPr>
      </p:sp>
      <p:grpSp>
        <p:nvGrpSpPr>
          <p:cNvPr id="433" name="Google Shape;433;p24"/>
          <p:cNvGrpSpPr/>
          <p:nvPr/>
        </p:nvGrpSpPr>
        <p:grpSpPr>
          <a:xfrm>
            <a:off x="2652477" y="6319396"/>
            <a:ext cx="3986709" cy="1061327"/>
            <a:chOff x="0" y="2279650"/>
            <a:chExt cx="4408098" cy="1415102"/>
          </a:xfrm>
        </p:grpSpPr>
        <p:sp>
          <p:nvSpPr>
            <p:cNvPr id="436" name="Google Shape;436;p24"/>
            <p:cNvSpPr txBox="1"/>
            <p:nvPr/>
          </p:nvSpPr>
          <p:spPr>
            <a:xfrm>
              <a:off x="0" y="2279650"/>
              <a:ext cx="4408098" cy="344709"/>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endParaRPr dirty="0"/>
            </a:p>
          </p:txBody>
        </p:sp>
        <p:sp>
          <p:nvSpPr>
            <p:cNvPr id="438" name="Google Shape;438;p24"/>
            <p:cNvSpPr txBox="1"/>
            <p:nvPr/>
          </p:nvSpPr>
          <p:spPr>
            <a:xfrm>
              <a:off x="0" y="3292591"/>
              <a:ext cx="4408098" cy="402161"/>
            </a:xfrm>
            <a:prstGeom prst="rect">
              <a:avLst/>
            </a:prstGeom>
            <a:noFill/>
            <a:ln>
              <a:noFill/>
            </a:ln>
          </p:spPr>
          <p:txBody>
            <a:bodyPr spcFirstLastPara="1" wrap="square" lIns="0" tIns="0" rIns="0" bIns="0" anchor="t" anchorCtr="0">
              <a:spAutoFit/>
            </a:bodyPr>
            <a:lstStyle/>
            <a:p>
              <a:pPr marL="0" marR="0" lvl="0" indent="0" algn="ctr" rtl="0">
                <a:lnSpc>
                  <a:spcPct val="139958"/>
                </a:lnSpc>
                <a:spcBef>
                  <a:spcPts val="0"/>
                </a:spcBef>
                <a:spcAft>
                  <a:spcPts val="0"/>
                </a:spcAft>
                <a:buNone/>
              </a:pPr>
              <a:endParaRPr dirty="0"/>
            </a:p>
          </p:txBody>
        </p:sp>
      </p:grpSp>
      <p:sp>
        <p:nvSpPr>
          <p:cNvPr id="448" name="Google Shape;448;p24"/>
          <p:cNvSpPr txBox="1"/>
          <p:nvPr/>
        </p:nvSpPr>
        <p:spPr>
          <a:xfrm>
            <a:off x="11367334" y="-2590304"/>
            <a:ext cx="6904679" cy="2769989"/>
          </a:xfrm>
          <a:prstGeom prst="rect">
            <a:avLst/>
          </a:prstGeom>
          <a:noFill/>
          <a:ln>
            <a:noFill/>
          </a:ln>
        </p:spPr>
        <p:txBody>
          <a:bodyPr spcFirstLastPara="1" wrap="square" lIns="0" tIns="0" rIns="0" bIns="0" anchor="t" anchorCtr="0">
            <a:spAutoFit/>
          </a:bodyPr>
          <a:lstStyle/>
          <a:p>
            <a:pPr marL="0" marR="0" lvl="0" indent="0" algn="ctr" rtl="0">
              <a:lnSpc>
                <a:spcPct val="150000"/>
              </a:lnSpc>
              <a:spcBef>
                <a:spcPts val="0"/>
              </a:spcBef>
              <a:spcAft>
                <a:spcPts val="0"/>
              </a:spcAft>
              <a:buNone/>
            </a:pPr>
            <a:r>
              <a:rPr lang="en-US" sz="6000" b="0" i="0" u="none" strike="noStrike" cap="none" dirty="0">
                <a:solidFill>
                  <a:srgbClr val="FFFFFF"/>
                </a:solidFill>
                <a:latin typeface="Black Ops One"/>
                <a:ea typeface="Black Ops One"/>
                <a:cs typeface="Black Ops One"/>
                <a:sym typeface="Black Ops One"/>
              </a:rPr>
              <a:t>Adobe photoshop</a:t>
            </a:r>
            <a:endParaRPr sz="1050" dirty="0"/>
          </a:p>
        </p:txBody>
      </p:sp>
      <p:sp>
        <p:nvSpPr>
          <p:cNvPr id="453" name="Google Shape;453;p24"/>
          <p:cNvSpPr/>
          <p:nvPr/>
        </p:nvSpPr>
        <p:spPr>
          <a:xfrm rot="-1235577">
            <a:off x="2525597" y="6733641"/>
            <a:ext cx="1685974" cy="1843511"/>
          </a:xfrm>
          <a:custGeom>
            <a:avLst/>
            <a:gdLst/>
            <a:ahLst/>
            <a:cxnLst/>
            <a:rect l="l" t="t" r="r" b="b"/>
            <a:pathLst>
              <a:path w="1685974" h="1843511" extrusionOk="0">
                <a:moveTo>
                  <a:pt x="0" y="0"/>
                </a:moveTo>
                <a:lnTo>
                  <a:pt x="1685975" y="0"/>
                </a:lnTo>
                <a:lnTo>
                  <a:pt x="1685975" y="1843510"/>
                </a:lnTo>
                <a:lnTo>
                  <a:pt x="0" y="1843510"/>
                </a:lnTo>
                <a:lnTo>
                  <a:pt x="0" y="0"/>
                </a:lnTo>
                <a:close/>
              </a:path>
            </a:pathLst>
          </a:custGeom>
          <a:noFill/>
          <a:ln>
            <a:noFill/>
          </a:ln>
        </p:spPr>
      </p:sp>
      <p:pic>
        <p:nvPicPr>
          <p:cNvPr id="3" name="Picture 2">
            <a:extLst>
              <a:ext uri="{FF2B5EF4-FFF2-40B4-BE49-F238E27FC236}">
                <a16:creationId xmlns:a16="http://schemas.microsoft.com/office/drawing/2014/main" id="{45D6D0B2-661B-3082-6774-03D591344C72}"/>
              </a:ext>
            </a:extLst>
          </p:cNvPr>
          <p:cNvPicPr>
            <a:picLocks noChangeAspect="1"/>
          </p:cNvPicPr>
          <p:nvPr/>
        </p:nvPicPr>
        <p:blipFill>
          <a:blip r:embed="rId6"/>
          <a:stretch>
            <a:fillRect/>
          </a:stretch>
        </p:blipFill>
        <p:spPr>
          <a:xfrm>
            <a:off x="7465792" y="1675326"/>
            <a:ext cx="1897720" cy="1897720"/>
          </a:xfrm>
          <a:prstGeom prst="rect">
            <a:avLst/>
          </a:prstGeom>
        </p:spPr>
      </p:pic>
      <p:sp>
        <p:nvSpPr>
          <p:cNvPr id="4" name="TextBox 3">
            <a:extLst>
              <a:ext uri="{FF2B5EF4-FFF2-40B4-BE49-F238E27FC236}">
                <a16:creationId xmlns:a16="http://schemas.microsoft.com/office/drawing/2014/main" id="{5C5710C8-10F9-47A1-4FC3-0BB53B9765F8}"/>
              </a:ext>
            </a:extLst>
          </p:cNvPr>
          <p:cNvSpPr txBox="1"/>
          <p:nvPr/>
        </p:nvSpPr>
        <p:spPr>
          <a:xfrm>
            <a:off x="1533897" y="4180752"/>
            <a:ext cx="14037205" cy="4185761"/>
          </a:xfrm>
          <a:prstGeom prst="rect">
            <a:avLst/>
          </a:prstGeom>
          <a:noFill/>
        </p:spPr>
        <p:txBody>
          <a:bodyPr wrap="square" rtlCol="1">
            <a:spAutoFit/>
          </a:bodyPr>
          <a:lstStyle/>
          <a:p>
            <a:r>
              <a:rPr lang="en-US" sz="3600" dirty="0">
                <a:solidFill>
                  <a:schemeClr val="bg1"/>
                </a:solidFill>
              </a:rPr>
              <a:t>In the dynamic world of game development, creating a visually stunning and engaging introduction is a crucial element in capturing the player's attention. For "Warrior's Wrath," the intro video serves as a gateway to the game's immersive world, setting the stage for the epic battles that await. The tool of choice for this cinematic endeavor was </a:t>
            </a:r>
            <a:r>
              <a:rPr lang="en-US" sz="3600" dirty="0" err="1">
                <a:solidFill>
                  <a:schemeClr val="bg1"/>
                </a:solidFill>
              </a:rPr>
              <a:t>Filmora</a:t>
            </a:r>
            <a:r>
              <a:rPr lang="en-US" sz="3600" dirty="0">
                <a:solidFill>
                  <a:schemeClr val="bg1"/>
                </a:solidFill>
              </a:rPr>
              <a:t> 13, a versatile and user-friendly video editing software.</a:t>
            </a:r>
          </a:p>
          <a:p>
            <a:endParaRPr lang="en-US" dirty="0"/>
          </a:p>
        </p:txBody>
      </p:sp>
      <p:sp>
        <p:nvSpPr>
          <p:cNvPr id="5" name="Google Shape;437;p24">
            <a:extLst>
              <a:ext uri="{FF2B5EF4-FFF2-40B4-BE49-F238E27FC236}">
                <a16:creationId xmlns:a16="http://schemas.microsoft.com/office/drawing/2014/main" id="{6CC73F26-682A-5484-531B-C9BC429EBE2D}"/>
              </a:ext>
            </a:extLst>
          </p:cNvPr>
          <p:cNvSpPr txBox="1"/>
          <p:nvPr/>
        </p:nvSpPr>
        <p:spPr>
          <a:xfrm>
            <a:off x="460041" y="1791604"/>
            <a:ext cx="6439884" cy="1523494"/>
          </a:xfrm>
          <a:prstGeom prst="rect">
            <a:avLst/>
          </a:prstGeom>
          <a:noFill/>
          <a:ln>
            <a:noFill/>
          </a:ln>
        </p:spPr>
        <p:txBody>
          <a:bodyPr spcFirstLastPara="1" wrap="square" lIns="0" tIns="0" rIns="0" bIns="0" anchor="t" anchorCtr="0">
            <a:spAutoFit/>
          </a:bodyPr>
          <a:lstStyle/>
          <a:p>
            <a:pPr marL="0" marR="0" lvl="0" indent="0" algn="ctr" rtl="0">
              <a:lnSpc>
                <a:spcPct val="150000"/>
              </a:lnSpc>
              <a:spcBef>
                <a:spcPts val="0"/>
              </a:spcBef>
              <a:spcAft>
                <a:spcPts val="0"/>
              </a:spcAft>
              <a:buNone/>
            </a:pPr>
            <a:r>
              <a:rPr lang="en-US" sz="6600" b="0" i="0" u="none" strike="noStrike" cap="none" dirty="0" err="1">
                <a:solidFill>
                  <a:srgbClr val="FFFFFF"/>
                </a:solidFill>
                <a:latin typeface="Black Ops One"/>
                <a:ea typeface="Black Ops One"/>
                <a:cs typeface="Black Ops One"/>
                <a:sym typeface="Black Ops One"/>
              </a:rPr>
              <a:t>Filmora</a:t>
            </a:r>
            <a:r>
              <a:rPr lang="en-US" sz="6600" b="0" i="0" u="none" strike="noStrike" cap="none" dirty="0">
                <a:solidFill>
                  <a:srgbClr val="FFFFFF"/>
                </a:solidFill>
                <a:latin typeface="Black Ops One"/>
                <a:ea typeface="Black Ops One"/>
                <a:cs typeface="Black Ops One"/>
                <a:sym typeface="Black Ops One"/>
              </a:rPr>
              <a:t> 13</a:t>
            </a:r>
            <a:endParaRPr sz="1100" dirty="0"/>
          </a:p>
        </p:txBody>
      </p:sp>
      <p:pic>
        <p:nvPicPr>
          <p:cNvPr id="6" name="Picture 5">
            <a:extLst>
              <a:ext uri="{FF2B5EF4-FFF2-40B4-BE49-F238E27FC236}">
                <a16:creationId xmlns:a16="http://schemas.microsoft.com/office/drawing/2014/main" id="{245FF333-0199-16AB-D427-405CDD1FEA11}"/>
              </a:ext>
            </a:extLst>
          </p:cNvPr>
          <p:cNvPicPr>
            <a:picLocks noChangeAspect="1"/>
          </p:cNvPicPr>
          <p:nvPr/>
        </p:nvPicPr>
        <p:blipFill>
          <a:blip r:embed="rId7"/>
          <a:stretch>
            <a:fillRect/>
          </a:stretch>
        </p:blipFill>
        <p:spPr>
          <a:xfrm>
            <a:off x="18449270" y="1675326"/>
            <a:ext cx="2503903" cy="2503903"/>
          </a:xfrm>
          <a:prstGeom prst="rect">
            <a:avLst/>
          </a:prstGeom>
        </p:spPr>
      </p:pic>
    </p:spTree>
    <p:extLst>
      <p:ext uri="{BB962C8B-B14F-4D97-AF65-F5344CB8AC3E}">
        <p14:creationId xmlns:p14="http://schemas.microsoft.com/office/powerpoint/2010/main" val="41842928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2E1B5B"/>
        </a:solidFill>
        <a:effectLst/>
      </p:bgPr>
    </p:bg>
    <p:spTree>
      <p:nvGrpSpPr>
        <p:cNvPr id="1" name="Shape 417"/>
        <p:cNvGrpSpPr/>
        <p:nvPr/>
      </p:nvGrpSpPr>
      <p:grpSpPr>
        <a:xfrm>
          <a:off x="0" y="0"/>
          <a:ext cx="0" cy="0"/>
          <a:chOff x="0" y="0"/>
          <a:chExt cx="0" cy="0"/>
        </a:xfrm>
      </p:grpSpPr>
      <p:sp>
        <p:nvSpPr>
          <p:cNvPr id="418" name="Google Shape;418;p24"/>
          <p:cNvSpPr/>
          <p:nvPr/>
        </p:nvSpPr>
        <p:spPr>
          <a:xfrm>
            <a:off x="15987" y="155157"/>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mt="25000"/>
            </a:blip>
            <a:stretch>
              <a:fillRect l="-2860" t="-16997" r="-2861" b="-8305"/>
            </a:stretch>
          </a:blipFill>
          <a:ln>
            <a:noFill/>
          </a:ln>
        </p:spPr>
        <p:txBody>
          <a:bodyPr/>
          <a:lstStyle/>
          <a:p>
            <a:endParaRPr lang="ar-EG" dirty="0"/>
          </a:p>
        </p:txBody>
      </p:sp>
      <p:sp>
        <p:nvSpPr>
          <p:cNvPr id="419" name="Google Shape;419;p24"/>
          <p:cNvSpPr/>
          <p:nvPr/>
        </p:nvSpPr>
        <p:spPr>
          <a:xfrm>
            <a:off x="-4247859" y="-2957975"/>
            <a:ext cx="9877542" cy="9470094"/>
          </a:xfrm>
          <a:custGeom>
            <a:avLst/>
            <a:gdLst/>
            <a:ahLst/>
            <a:cxnLst/>
            <a:rect l="l" t="t" r="r" b="b"/>
            <a:pathLst>
              <a:path w="9877542" h="9470094" extrusionOk="0">
                <a:moveTo>
                  <a:pt x="0" y="0"/>
                </a:moveTo>
                <a:lnTo>
                  <a:pt x="9877542" y="0"/>
                </a:lnTo>
                <a:lnTo>
                  <a:pt x="9877542" y="9470093"/>
                </a:lnTo>
                <a:lnTo>
                  <a:pt x="0" y="9470093"/>
                </a:lnTo>
                <a:lnTo>
                  <a:pt x="0" y="0"/>
                </a:lnTo>
                <a:close/>
              </a:path>
            </a:pathLst>
          </a:custGeom>
          <a:blipFill rotWithShape="1">
            <a:blip r:embed="rId4">
              <a:alphaModFix/>
            </a:blip>
            <a:stretch>
              <a:fillRect/>
            </a:stretch>
          </a:blipFill>
          <a:ln>
            <a:noFill/>
          </a:ln>
        </p:spPr>
        <p:txBody>
          <a:bodyPr/>
          <a:lstStyle/>
          <a:p>
            <a:endParaRPr lang="ar-EG" dirty="0"/>
          </a:p>
        </p:txBody>
      </p:sp>
      <p:sp>
        <p:nvSpPr>
          <p:cNvPr id="420" name="Google Shape;420;p24"/>
          <p:cNvSpPr/>
          <p:nvPr/>
        </p:nvSpPr>
        <p:spPr>
          <a:xfrm rot="10800000">
            <a:off x="13724819" y="2056208"/>
            <a:ext cx="9877542" cy="9470094"/>
          </a:xfrm>
          <a:custGeom>
            <a:avLst/>
            <a:gdLst/>
            <a:ahLst/>
            <a:cxnLst/>
            <a:rect l="l" t="t" r="r" b="b"/>
            <a:pathLst>
              <a:path w="9877542" h="9470094" extrusionOk="0">
                <a:moveTo>
                  <a:pt x="0" y="0"/>
                </a:moveTo>
                <a:lnTo>
                  <a:pt x="9877543" y="0"/>
                </a:lnTo>
                <a:lnTo>
                  <a:pt x="9877543" y="9470094"/>
                </a:lnTo>
                <a:lnTo>
                  <a:pt x="0" y="9470094"/>
                </a:lnTo>
                <a:lnTo>
                  <a:pt x="0" y="0"/>
                </a:lnTo>
                <a:close/>
              </a:path>
            </a:pathLst>
          </a:custGeom>
          <a:blipFill rotWithShape="1">
            <a:blip r:embed="rId4">
              <a:alphaModFix/>
            </a:blip>
            <a:stretch>
              <a:fillRect/>
            </a:stretch>
          </a:blipFill>
          <a:ln>
            <a:noFill/>
          </a:ln>
        </p:spPr>
      </p:sp>
      <p:sp>
        <p:nvSpPr>
          <p:cNvPr id="429" name="Google Shape;429;p24"/>
          <p:cNvSpPr txBox="1"/>
          <p:nvPr/>
        </p:nvSpPr>
        <p:spPr>
          <a:xfrm>
            <a:off x="429321" y="379282"/>
            <a:ext cx="10061319" cy="1477328"/>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8000" b="0" i="0" u="none" strike="noStrike" cap="none" dirty="0">
                <a:solidFill>
                  <a:srgbClr val="FFD33B"/>
                </a:solidFill>
                <a:latin typeface="Black Ops One"/>
                <a:ea typeface="Black Ops One"/>
                <a:cs typeface="Black Ops One"/>
                <a:sym typeface="Black Ops One"/>
              </a:rPr>
              <a:t>Programs used </a:t>
            </a:r>
            <a:endParaRPr dirty="0"/>
          </a:p>
        </p:txBody>
      </p:sp>
      <p:sp>
        <p:nvSpPr>
          <p:cNvPr id="430" name="Google Shape;430;p24"/>
          <p:cNvSpPr/>
          <p:nvPr/>
        </p:nvSpPr>
        <p:spPr>
          <a:xfrm>
            <a:off x="429321" y="9469919"/>
            <a:ext cx="599379" cy="599379"/>
          </a:xfrm>
          <a:custGeom>
            <a:avLst/>
            <a:gdLst/>
            <a:ahLst/>
            <a:cxnLst/>
            <a:rect l="l" t="t" r="r" b="b"/>
            <a:pathLst>
              <a:path w="599379" h="599379" extrusionOk="0">
                <a:moveTo>
                  <a:pt x="0" y="0"/>
                </a:moveTo>
                <a:lnTo>
                  <a:pt x="599379" y="0"/>
                </a:lnTo>
                <a:lnTo>
                  <a:pt x="599379" y="599378"/>
                </a:lnTo>
                <a:lnTo>
                  <a:pt x="0" y="599378"/>
                </a:lnTo>
                <a:lnTo>
                  <a:pt x="0" y="0"/>
                </a:lnTo>
                <a:close/>
              </a:path>
            </a:pathLst>
          </a:custGeom>
          <a:blipFill rotWithShape="1">
            <a:blip r:embed="rId5">
              <a:alphaModFix/>
            </a:blip>
            <a:stretch>
              <a:fillRect/>
            </a:stretch>
          </a:blipFill>
          <a:ln>
            <a:noFill/>
          </a:ln>
        </p:spPr>
      </p:sp>
      <p:sp>
        <p:nvSpPr>
          <p:cNvPr id="431" name="Google Shape;431;p24"/>
          <p:cNvSpPr/>
          <p:nvPr/>
        </p:nvSpPr>
        <p:spPr>
          <a:xfrm>
            <a:off x="16958181" y="437861"/>
            <a:ext cx="680085" cy="680085"/>
          </a:xfrm>
          <a:custGeom>
            <a:avLst/>
            <a:gdLst/>
            <a:ahLst/>
            <a:cxnLst/>
            <a:rect l="l" t="t" r="r" b="b"/>
            <a:pathLst>
              <a:path w="680085" h="680085" extrusionOk="0">
                <a:moveTo>
                  <a:pt x="0" y="0"/>
                </a:moveTo>
                <a:lnTo>
                  <a:pt x="680085" y="0"/>
                </a:lnTo>
                <a:lnTo>
                  <a:pt x="680085" y="680085"/>
                </a:lnTo>
                <a:lnTo>
                  <a:pt x="0" y="680085"/>
                </a:lnTo>
                <a:lnTo>
                  <a:pt x="0" y="0"/>
                </a:lnTo>
                <a:close/>
              </a:path>
            </a:pathLst>
          </a:custGeom>
          <a:blipFill rotWithShape="1">
            <a:blip r:embed="rId5">
              <a:alphaModFix/>
            </a:blip>
            <a:stretch>
              <a:fillRect/>
            </a:stretch>
          </a:blipFill>
          <a:ln>
            <a:noFill/>
          </a:ln>
        </p:spPr>
      </p:sp>
      <p:sp>
        <p:nvSpPr>
          <p:cNvPr id="432" name="Google Shape;432;p24"/>
          <p:cNvSpPr/>
          <p:nvPr/>
        </p:nvSpPr>
        <p:spPr>
          <a:xfrm>
            <a:off x="16958181" y="8814756"/>
            <a:ext cx="680085" cy="680085"/>
          </a:xfrm>
          <a:custGeom>
            <a:avLst/>
            <a:gdLst/>
            <a:ahLst/>
            <a:cxnLst/>
            <a:rect l="l" t="t" r="r" b="b"/>
            <a:pathLst>
              <a:path w="680085" h="680085" extrusionOk="0">
                <a:moveTo>
                  <a:pt x="0" y="0"/>
                </a:moveTo>
                <a:lnTo>
                  <a:pt x="680085" y="0"/>
                </a:lnTo>
                <a:lnTo>
                  <a:pt x="680085" y="680085"/>
                </a:lnTo>
                <a:lnTo>
                  <a:pt x="0" y="680085"/>
                </a:lnTo>
                <a:lnTo>
                  <a:pt x="0" y="0"/>
                </a:lnTo>
                <a:close/>
              </a:path>
            </a:pathLst>
          </a:custGeom>
          <a:blipFill rotWithShape="1">
            <a:blip r:embed="rId5">
              <a:alphaModFix/>
            </a:blip>
            <a:stretch>
              <a:fillRect/>
            </a:stretch>
          </a:blipFill>
          <a:ln>
            <a:noFill/>
          </a:ln>
        </p:spPr>
      </p:sp>
      <p:grpSp>
        <p:nvGrpSpPr>
          <p:cNvPr id="433" name="Google Shape;433;p24"/>
          <p:cNvGrpSpPr/>
          <p:nvPr/>
        </p:nvGrpSpPr>
        <p:grpSpPr>
          <a:xfrm>
            <a:off x="2652477" y="6319396"/>
            <a:ext cx="3986709" cy="1061327"/>
            <a:chOff x="0" y="2279650"/>
            <a:chExt cx="4408098" cy="1415102"/>
          </a:xfrm>
        </p:grpSpPr>
        <p:sp>
          <p:nvSpPr>
            <p:cNvPr id="436" name="Google Shape;436;p24"/>
            <p:cNvSpPr txBox="1"/>
            <p:nvPr/>
          </p:nvSpPr>
          <p:spPr>
            <a:xfrm>
              <a:off x="0" y="2279650"/>
              <a:ext cx="4408098" cy="344709"/>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endParaRPr dirty="0"/>
            </a:p>
          </p:txBody>
        </p:sp>
        <p:sp>
          <p:nvSpPr>
            <p:cNvPr id="438" name="Google Shape;438;p24"/>
            <p:cNvSpPr txBox="1"/>
            <p:nvPr/>
          </p:nvSpPr>
          <p:spPr>
            <a:xfrm>
              <a:off x="0" y="3292591"/>
              <a:ext cx="4408098" cy="402161"/>
            </a:xfrm>
            <a:prstGeom prst="rect">
              <a:avLst/>
            </a:prstGeom>
            <a:noFill/>
            <a:ln>
              <a:noFill/>
            </a:ln>
          </p:spPr>
          <p:txBody>
            <a:bodyPr spcFirstLastPara="1" wrap="square" lIns="0" tIns="0" rIns="0" bIns="0" anchor="t" anchorCtr="0">
              <a:spAutoFit/>
            </a:bodyPr>
            <a:lstStyle/>
            <a:p>
              <a:pPr marL="0" marR="0" lvl="0" indent="0" algn="ctr" rtl="0">
                <a:lnSpc>
                  <a:spcPct val="139958"/>
                </a:lnSpc>
                <a:spcBef>
                  <a:spcPts val="0"/>
                </a:spcBef>
                <a:spcAft>
                  <a:spcPts val="0"/>
                </a:spcAft>
                <a:buNone/>
              </a:pPr>
              <a:endParaRPr dirty="0"/>
            </a:p>
          </p:txBody>
        </p:sp>
      </p:grpSp>
      <p:sp>
        <p:nvSpPr>
          <p:cNvPr id="448" name="Google Shape;448;p24"/>
          <p:cNvSpPr txBox="1"/>
          <p:nvPr/>
        </p:nvSpPr>
        <p:spPr>
          <a:xfrm>
            <a:off x="0" y="1372996"/>
            <a:ext cx="6904679" cy="2769989"/>
          </a:xfrm>
          <a:prstGeom prst="rect">
            <a:avLst/>
          </a:prstGeom>
          <a:noFill/>
          <a:ln>
            <a:noFill/>
          </a:ln>
        </p:spPr>
        <p:txBody>
          <a:bodyPr spcFirstLastPara="1" wrap="square" lIns="0" tIns="0" rIns="0" bIns="0" anchor="t" anchorCtr="0">
            <a:spAutoFit/>
          </a:bodyPr>
          <a:lstStyle/>
          <a:p>
            <a:pPr marL="0" marR="0" lvl="0" indent="0" algn="ctr" rtl="0">
              <a:lnSpc>
                <a:spcPct val="150000"/>
              </a:lnSpc>
              <a:spcBef>
                <a:spcPts val="0"/>
              </a:spcBef>
              <a:spcAft>
                <a:spcPts val="0"/>
              </a:spcAft>
              <a:buNone/>
            </a:pPr>
            <a:r>
              <a:rPr lang="en-US" sz="6000" b="0" i="0" u="none" strike="noStrike" cap="none" dirty="0">
                <a:solidFill>
                  <a:srgbClr val="FFFFFF"/>
                </a:solidFill>
                <a:latin typeface="Black Ops One"/>
                <a:ea typeface="Black Ops One"/>
                <a:cs typeface="Black Ops One"/>
                <a:sym typeface="Black Ops One"/>
              </a:rPr>
              <a:t>Adobe photoshop</a:t>
            </a:r>
            <a:endParaRPr sz="1050" dirty="0"/>
          </a:p>
        </p:txBody>
      </p:sp>
      <p:sp>
        <p:nvSpPr>
          <p:cNvPr id="453" name="Google Shape;453;p24"/>
          <p:cNvSpPr/>
          <p:nvPr/>
        </p:nvSpPr>
        <p:spPr>
          <a:xfrm rot="-1235577">
            <a:off x="2525597" y="6733641"/>
            <a:ext cx="1685974" cy="1843511"/>
          </a:xfrm>
          <a:custGeom>
            <a:avLst/>
            <a:gdLst/>
            <a:ahLst/>
            <a:cxnLst/>
            <a:rect l="l" t="t" r="r" b="b"/>
            <a:pathLst>
              <a:path w="1685974" h="1843511" extrusionOk="0">
                <a:moveTo>
                  <a:pt x="0" y="0"/>
                </a:moveTo>
                <a:lnTo>
                  <a:pt x="1685975" y="0"/>
                </a:lnTo>
                <a:lnTo>
                  <a:pt x="1685975" y="1843510"/>
                </a:lnTo>
                <a:lnTo>
                  <a:pt x="0" y="1843510"/>
                </a:lnTo>
                <a:lnTo>
                  <a:pt x="0" y="0"/>
                </a:lnTo>
                <a:close/>
              </a:path>
            </a:pathLst>
          </a:custGeom>
          <a:noFill/>
          <a:ln>
            <a:noFill/>
          </a:ln>
        </p:spPr>
      </p:sp>
      <p:pic>
        <p:nvPicPr>
          <p:cNvPr id="3" name="Picture 2">
            <a:extLst>
              <a:ext uri="{FF2B5EF4-FFF2-40B4-BE49-F238E27FC236}">
                <a16:creationId xmlns:a16="http://schemas.microsoft.com/office/drawing/2014/main" id="{45D6D0B2-661B-3082-6774-03D591344C72}"/>
              </a:ext>
            </a:extLst>
          </p:cNvPr>
          <p:cNvPicPr>
            <a:picLocks noChangeAspect="1"/>
          </p:cNvPicPr>
          <p:nvPr/>
        </p:nvPicPr>
        <p:blipFill>
          <a:blip r:embed="rId6"/>
          <a:stretch>
            <a:fillRect/>
          </a:stretch>
        </p:blipFill>
        <p:spPr>
          <a:xfrm>
            <a:off x="7481779" y="-2351482"/>
            <a:ext cx="1897720" cy="1897720"/>
          </a:xfrm>
          <a:prstGeom prst="rect">
            <a:avLst/>
          </a:prstGeom>
        </p:spPr>
      </p:pic>
      <p:sp>
        <p:nvSpPr>
          <p:cNvPr id="4" name="TextBox 3">
            <a:extLst>
              <a:ext uri="{FF2B5EF4-FFF2-40B4-BE49-F238E27FC236}">
                <a16:creationId xmlns:a16="http://schemas.microsoft.com/office/drawing/2014/main" id="{5C5710C8-10F9-47A1-4FC3-0BB53B9765F8}"/>
              </a:ext>
            </a:extLst>
          </p:cNvPr>
          <p:cNvSpPr txBox="1"/>
          <p:nvPr/>
        </p:nvSpPr>
        <p:spPr>
          <a:xfrm>
            <a:off x="1028700" y="4053584"/>
            <a:ext cx="15190774" cy="6186309"/>
          </a:xfrm>
          <a:prstGeom prst="rect">
            <a:avLst/>
          </a:prstGeom>
          <a:noFill/>
        </p:spPr>
        <p:txBody>
          <a:bodyPr wrap="square" rtlCol="1">
            <a:spAutoFit/>
          </a:bodyPr>
          <a:lstStyle/>
          <a:p>
            <a:r>
              <a:rPr lang="en-US" sz="4400" b="0" i="0" dirty="0">
                <a:solidFill>
                  <a:schemeClr val="bg1"/>
                </a:solidFill>
                <a:effectLst/>
                <a:latin typeface="+mj-lt"/>
                <a:cs typeface="+mn-cs"/>
              </a:rPr>
              <a:t>In the realm of game development, visual elements play a critical role in conveying the essence and excitement of the gaming experience. For "Warrior's Wrath," the creation of dynamic and visually striking character animations was achieved through the powerful capabilities of Adobe Photoshop. This indispensable tool was employed to craft sprite sheets and meticulously adjust animation sizes, ensuring that each character in the game possesses a distinct and captivating presence.</a:t>
            </a:r>
            <a:endParaRPr lang="en-US" dirty="0">
              <a:solidFill>
                <a:schemeClr val="bg1"/>
              </a:solidFill>
              <a:latin typeface="+mj-lt"/>
              <a:cs typeface="+mn-cs"/>
            </a:endParaRPr>
          </a:p>
        </p:txBody>
      </p:sp>
      <p:sp>
        <p:nvSpPr>
          <p:cNvPr id="5" name="Google Shape;437;p24">
            <a:extLst>
              <a:ext uri="{FF2B5EF4-FFF2-40B4-BE49-F238E27FC236}">
                <a16:creationId xmlns:a16="http://schemas.microsoft.com/office/drawing/2014/main" id="{6CC73F26-682A-5484-531B-C9BC429EBE2D}"/>
              </a:ext>
            </a:extLst>
          </p:cNvPr>
          <p:cNvSpPr txBox="1"/>
          <p:nvPr/>
        </p:nvSpPr>
        <p:spPr>
          <a:xfrm>
            <a:off x="-5828508" y="1944786"/>
            <a:ext cx="6439884" cy="1523494"/>
          </a:xfrm>
          <a:prstGeom prst="rect">
            <a:avLst/>
          </a:prstGeom>
          <a:noFill/>
          <a:ln>
            <a:noFill/>
          </a:ln>
        </p:spPr>
        <p:txBody>
          <a:bodyPr spcFirstLastPara="1" wrap="square" lIns="0" tIns="0" rIns="0" bIns="0" anchor="t" anchorCtr="0">
            <a:spAutoFit/>
          </a:bodyPr>
          <a:lstStyle/>
          <a:p>
            <a:pPr marL="0" marR="0" lvl="0" indent="0" algn="ctr" rtl="0">
              <a:lnSpc>
                <a:spcPct val="150000"/>
              </a:lnSpc>
              <a:spcBef>
                <a:spcPts val="0"/>
              </a:spcBef>
              <a:spcAft>
                <a:spcPts val="0"/>
              </a:spcAft>
              <a:buNone/>
            </a:pPr>
            <a:r>
              <a:rPr lang="en-US" sz="6600" b="0" i="0" u="none" strike="noStrike" cap="none" dirty="0" err="1">
                <a:solidFill>
                  <a:srgbClr val="FFFFFF"/>
                </a:solidFill>
                <a:latin typeface="Black Ops One"/>
                <a:ea typeface="Black Ops One"/>
                <a:cs typeface="Black Ops One"/>
                <a:sym typeface="Black Ops One"/>
              </a:rPr>
              <a:t>Filmora</a:t>
            </a:r>
            <a:r>
              <a:rPr lang="en-US" sz="6600" b="0" i="0" u="none" strike="noStrike" cap="none" dirty="0">
                <a:solidFill>
                  <a:srgbClr val="FFFFFF"/>
                </a:solidFill>
                <a:latin typeface="Black Ops One"/>
                <a:ea typeface="Black Ops One"/>
                <a:cs typeface="Black Ops One"/>
                <a:sym typeface="Black Ops One"/>
              </a:rPr>
              <a:t> 13</a:t>
            </a:r>
            <a:endParaRPr sz="1100" dirty="0"/>
          </a:p>
        </p:txBody>
      </p:sp>
      <p:pic>
        <p:nvPicPr>
          <p:cNvPr id="6" name="Picture 5">
            <a:extLst>
              <a:ext uri="{FF2B5EF4-FFF2-40B4-BE49-F238E27FC236}">
                <a16:creationId xmlns:a16="http://schemas.microsoft.com/office/drawing/2014/main" id="{8B118774-E2C2-EA2C-C9B1-E34D1C93DBE7}"/>
              </a:ext>
            </a:extLst>
          </p:cNvPr>
          <p:cNvPicPr>
            <a:picLocks noChangeAspect="1"/>
          </p:cNvPicPr>
          <p:nvPr/>
        </p:nvPicPr>
        <p:blipFill>
          <a:blip r:embed="rId7"/>
          <a:stretch>
            <a:fillRect/>
          </a:stretch>
        </p:blipFill>
        <p:spPr>
          <a:xfrm>
            <a:off x="7173347" y="1477251"/>
            <a:ext cx="2503903" cy="2503903"/>
          </a:xfrm>
          <a:prstGeom prst="rect">
            <a:avLst/>
          </a:prstGeom>
        </p:spPr>
      </p:pic>
    </p:spTree>
    <p:extLst>
      <p:ext uri="{BB962C8B-B14F-4D97-AF65-F5344CB8AC3E}">
        <p14:creationId xmlns:p14="http://schemas.microsoft.com/office/powerpoint/2010/main" val="10452344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2E1B5B"/>
        </a:solidFill>
        <a:effectLst/>
      </p:bgPr>
    </p:bg>
    <p:spTree>
      <p:nvGrpSpPr>
        <p:cNvPr id="1" name="Shape 394"/>
        <p:cNvGrpSpPr/>
        <p:nvPr/>
      </p:nvGrpSpPr>
      <p:grpSpPr>
        <a:xfrm>
          <a:off x="0" y="0"/>
          <a:ext cx="0" cy="0"/>
          <a:chOff x="0" y="0"/>
          <a:chExt cx="0" cy="0"/>
        </a:xfrm>
      </p:grpSpPr>
      <p:sp>
        <p:nvSpPr>
          <p:cNvPr id="395" name="Google Shape;395;p23"/>
          <p:cNvSpPr/>
          <p:nvPr/>
        </p:nvSpPr>
        <p:spPr>
          <a:xfrm rot="573640">
            <a:off x="-5154151" y="-4185882"/>
            <a:ext cx="10877876" cy="10429164"/>
          </a:xfrm>
          <a:custGeom>
            <a:avLst/>
            <a:gdLst/>
            <a:ahLst/>
            <a:cxnLst/>
            <a:rect l="l" t="t" r="r" b="b"/>
            <a:pathLst>
              <a:path w="10877876" h="10429164" extrusionOk="0">
                <a:moveTo>
                  <a:pt x="0" y="0"/>
                </a:moveTo>
                <a:lnTo>
                  <a:pt x="10877876" y="0"/>
                </a:lnTo>
                <a:lnTo>
                  <a:pt x="10877876" y="10429164"/>
                </a:lnTo>
                <a:lnTo>
                  <a:pt x="0" y="10429164"/>
                </a:lnTo>
                <a:lnTo>
                  <a:pt x="0" y="0"/>
                </a:lnTo>
                <a:close/>
              </a:path>
            </a:pathLst>
          </a:custGeom>
          <a:blipFill rotWithShape="1">
            <a:blip r:embed="rId3">
              <a:alphaModFix/>
            </a:blip>
            <a:stretch>
              <a:fillRect/>
            </a:stretch>
          </a:blipFill>
          <a:ln>
            <a:noFill/>
          </a:ln>
        </p:spPr>
      </p:sp>
      <p:sp>
        <p:nvSpPr>
          <p:cNvPr id="396" name="Google Shape;396;p23"/>
          <p:cNvSpPr/>
          <p:nvPr/>
        </p:nvSpPr>
        <p:spPr>
          <a:xfrm rot="10451325">
            <a:off x="8597495" y="247548"/>
            <a:ext cx="12952275" cy="12417994"/>
          </a:xfrm>
          <a:custGeom>
            <a:avLst/>
            <a:gdLst/>
            <a:ahLst/>
            <a:cxnLst/>
            <a:rect l="l" t="t" r="r" b="b"/>
            <a:pathLst>
              <a:path w="12952275" h="12417994" extrusionOk="0">
                <a:moveTo>
                  <a:pt x="0" y="0"/>
                </a:moveTo>
                <a:lnTo>
                  <a:pt x="12952275" y="0"/>
                </a:lnTo>
                <a:lnTo>
                  <a:pt x="12952275" y="12417994"/>
                </a:lnTo>
                <a:lnTo>
                  <a:pt x="0" y="12417994"/>
                </a:lnTo>
                <a:lnTo>
                  <a:pt x="0" y="0"/>
                </a:lnTo>
                <a:close/>
              </a:path>
            </a:pathLst>
          </a:custGeom>
          <a:blipFill rotWithShape="1">
            <a:blip r:embed="rId4">
              <a:alphaModFix/>
            </a:blip>
            <a:stretch>
              <a:fillRect/>
            </a:stretch>
          </a:blipFill>
          <a:ln>
            <a:noFill/>
          </a:ln>
        </p:spPr>
      </p:sp>
      <p:sp>
        <p:nvSpPr>
          <p:cNvPr id="400" name="Google Shape;400;p23"/>
          <p:cNvSpPr txBox="1"/>
          <p:nvPr/>
        </p:nvSpPr>
        <p:spPr>
          <a:xfrm>
            <a:off x="1525605" y="3247826"/>
            <a:ext cx="15996351" cy="1477328"/>
          </a:xfrm>
          <a:prstGeom prst="rect">
            <a:avLst/>
          </a:prstGeom>
          <a:noFill/>
          <a:ln>
            <a:noFill/>
          </a:ln>
        </p:spPr>
        <p:txBody>
          <a:bodyPr spcFirstLastPara="1" wrap="square" lIns="0" tIns="0" rIns="0" bIns="0" anchor="t" anchorCtr="0">
            <a:spAutoFit/>
          </a:bodyPr>
          <a:lstStyle/>
          <a:p>
            <a:pPr marL="0" marR="0" lvl="0" indent="0" algn="r" rtl="0">
              <a:lnSpc>
                <a:spcPct val="120000"/>
              </a:lnSpc>
              <a:spcBef>
                <a:spcPts val="0"/>
              </a:spcBef>
              <a:spcAft>
                <a:spcPts val="0"/>
              </a:spcAft>
              <a:buNone/>
            </a:pPr>
            <a:r>
              <a:rPr lang="en-US" sz="8000" b="0" i="0" u="none" strike="noStrike" cap="none" dirty="0">
                <a:solidFill>
                  <a:srgbClr val="FFD33B"/>
                </a:solidFill>
                <a:latin typeface="Black Ops One"/>
                <a:ea typeface="Black Ops One"/>
                <a:cs typeface="Black Ops One"/>
                <a:sym typeface="Black Ops One"/>
              </a:rPr>
              <a:t>Features added to the game </a:t>
            </a:r>
          </a:p>
        </p:txBody>
      </p:sp>
      <p:grpSp>
        <p:nvGrpSpPr>
          <p:cNvPr id="402" name="Google Shape;402;p23"/>
          <p:cNvGrpSpPr/>
          <p:nvPr/>
        </p:nvGrpSpPr>
        <p:grpSpPr>
          <a:xfrm>
            <a:off x="17485489" y="5143500"/>
            <a:ext cx="388978" cy="388978"/>
            <a:chOff x="0" y="0"/>
            <a:chExt cx="812800" cy="812800"/>
          </a:xfrm>
        </p:grpSpPr>
        <p:sp>
          <p:nvSpPr>
            <p:cNvPr id="403" name="Google Shape;403;p23"/>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B21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23"/>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05" name="Google Shape;405;p23"/>
          <p:cNvGrpSpPr/>
          <p:nvPr/>
        </p:nvGrpSpPr>
        <p:grpSpPr>
          <a:xfrm>
            <a:off x="834211" y="639722"/>
            <a:ext cx="388978" cy="388978"/>
            <a:chOff x="0" y="0"/>
            <a:chExt cx="812800" cy="812800"/>
          </a:xfrm>
        </p:grpSpPr>
        <p:sp>
          <p:nvSpPr>
            <p:cNvPr id="406" name="Google Shape;406;p23"/>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3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23"/>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08" name="Google Shape;408;p23"/>
          <p:cNvGrpSpPr/>
          <p:nvPr/>
        </p:nvGrpSpPr>
        <p:grpSpPr>
          <a:xfrm>
            <a:off x="6514280" y="9258300"/>
            <a:ext cx="388978" cy="388978"/>
            <a:chOff x="0" y="0"/>
            <a:chExt cx="812800" cy="812800"/>
          </a:xfrm>
        </p:grpSpPr>
        <p:sp>
          <p:nvSpPr>
            <p:cNvPr id="409" name="Google Shape;409;p23"/>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ECA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23"/>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11" name="Google Shape;411;p23"/>
          <p:cNvGrpSpPr/>
          <p:nvPr/>
        </p:nvGrpSpPr>
        <p:grpSpPr>
          <a:xfrm>
            <a:off x="17874467" y="748556"/>
            <a:ext cx="388978" cy="388978"/>
            <a:chOff x="0" y="0"/>
            <a:chExt cx="812800" cy="812800"/>
          </a:xfrm>
        </p:grpSpPr>
        <p:sp>
          <p:nvSpPr>
            <p:cNvPr id="412" name="Google Shape;412;p23"/>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3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23"/>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 name="Google Shape;156;p15">
            <a:extLst>
              <a:ext uri="{FF2B5EF4-FFF2-40B4-BE49-F238E27FC236}">
                <a16:creationId xmlns:a16="http://schemas.microsoft.com/office/drawing/2014/main" id="{2EEF38F6-80C6-D73B-8D46-38E8CC8CF391}"/>
              </a:ext>
            </a:extLst>
          </p:cNvPr>
          <p:cNvSpPr txBox="1"/>
          <p:nvPr/>
        </p:nvSpPr>
        <p:spPr>
          <a:xfrm>
            <a:off x="9228812" y="6686652"/>
            <a:ext cx="868442" cy="2585323"/>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2000" b="0" i="0" u="none" strike="noStrike" cap="none" dirty="0">
                <a:solidFill>
                  <a:srgbClr val="FFFFFF"/>
                </a:solidFill>
                <a:latin typeface="Black Ops One"/>
                <a:ea typeface="Black Ops One"/>
                <a:cs typeface="Black Ops One"/>
                <a:sym typeface="Black Ops One"/>
              </a:rPr>
              <a:t>4</a:t>
            </a:r>
            <a:endParaRPr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2E1B5B"/>
        </a:solidFill>
        <a:effectLst/>
      </p:bgPr>
    </p:bg>
    <p:spTree>
      <p:nvGrpSpPr>
        <p:cNvPr id="1" name="Shape 394"/>
        <p:cNvGrpSpPr/>
        <p:nvPr/>
      </p:nvGrpSpPr>
      <p:grpSpPr>
        <a:xfrm>
          <a:off x="0" y="0"/>
          <a:ext cx="0" cy="0"/>
          <a:chOff x="0" y="0"/>
          <a:chExt cx="0" cy="0"/>
        </a:xfrm>
      </p:grpSpPr>
      <p:pic>
        <p:nvPicPr>
          <p:cNvPr id="3" name="Picture 2">
            <a:extLst>
              <a:ext uri="{FF2B5EF4-FFF2-40B4-BE49-F238E27FC236}">
                <a16:creationId xmlns:a16="http://schemas.microsoft.com/office/drawing/2014/main" id="{7644F7EA-E2E3-CAEC-AF8D-482DC33045D1}"/>
              </a:ext>
            </a:extLst>
          </p:cNvPr>
          <p:cNvPicPr>
            <a:picLocks noChangeAspect="1"/>
          </p:cNvPicPr>
          <p:nvPr/>
        </p:nvPicPr>
        <p:blipFill>
          <a:blip r:embed="rId3"/>
          <a:stretch>
            <a:fillRect/>
          </a:stretch>
        </p:blipFill>
        <p:spPr>
          <a:xfrm>
            <a:off x="-62967" y="0"/>
            <a:ext cx="20664644" cy="10677831"/>
          </a:xfrm>
          <a:prstGeom prst="rect">
            <a:avLst/>
          </a:prstGeom>
        </p:spPr>
      </p:pic>
      <p:sp>
        <p:nvSpPr>
          <p:cNvPr id="395" name="Google Shape;395;p23"/>
          <p:cNvSpPr/>
          <p:nvPr/>
        </p:nvSpPr>
        <p:spPr>
          <a:xfrm rot="573640">
            <a:off x="-7551151" y="-6554777"/>
            <a:ext cx="10877876" cy="10429164"/>
          </a:xfrm>
          <a:custGeom>
            <a:avLst/>
            <a:gdLst/>
            <a:ahLst/>
            <a:cxnLst/>
            <a:rect l="l" t="t" r="r" b="b"/>
            <a:pathLst>
              <a:path w="10877876" h="10429164" extrusionOk="0">
                <a:moveTo>
                  <a:pt x="0" y="0"/>
                </a:moveTo>
                <a:lnTo>
                  <a:pt x="10877876" y="0"/>
                </a:lnTo>
                <a:lnTo>
                  <a:pt x="10877876" y="10429164"/>
                </a:lnTo>
                <a:lnTo>
                  <a:pt x="0" y="10429164"/>
                </a:lnTo>
                <a:lnTo>
                  <a:pt x="0" y="0"/>
                </a:lnTo>
                <a:close/>
              </a:path>
            </a:pathLst>
          </a:custGeom>
          <a:blipFill rotWithShape="1">
            <a:blip r:embed="rId4">
              <a:alphaModFix/>
            </a:blip>
            <a:stretch>
              <a:fillRect/>
            </a:stretch>
          </a:blipFill>
          <a:ln>
            <a:noFill/>
          </a:ln>
        </p:spPr>
      </p:sp>
      <p:sp>
        <p:nvSpPr>
          <p:cNvPr id="396" name="Google Shape;396;p23"/>
          <p:cNvSpPr/>
          <p:nvPr/>
        </p:nvSpPr>
        <p:spPr>
          <a:xfrm rot="10451325">
            <a:off x="16729166" y="5767311"/>
            <a:ext cx="12952275" cy="12417994"/>
          </a:xfrm>
          <a:custGeom>
            <a:avLst/>
            <a:gdLst/>
            <a:ahLst/>
            <a:cxnLst/>
            <a:rect l="l" t="t" r="r" b="b"/>
            <a:pathLst>
              <a:path w="12952275" h="12417994" extrusionOk="0">
                <a:moveTo>
                  <a:pt x="0" y="0"/>
                </a:moveTo>
                <a:lnTo>
                  <a:pt x="12952275" y="0"/>
                </a:lnTo>
                <a:lnTo>
                  <a:pt x="12952275" y="12417994"/>
                </a:lnTo>
                <a:lnTo>
                  <a:pt x="0" y="12417994"/>
                </a:lnTo>
                <a:lnTo>
                  <a:pt x="0" y="0"/>
                </a:lnTo>
                <a:close/>
              </a:path>
            </a:pathLst>
          </a:custGeom>
          <a:blipFill rotWithShape="1">
            <a:blip r:embed="rId5">
              <a:alphaModFix/>
            </a:blip>
            <a:stretch>
              <a:fillRect/>
            </a:stretch>
          </a:blipFill>
          <a:ln>
            <a:noFill/>
          </a:ln>
        </p:spPr>
      </p:sp>
      <p:sp>
        <p:nvSpPr>
          <p:cNvPr id="400" name="Google Shape;400;p23"/>
          <p:cNvSpPr txBox="1"/>
          <p:nvPr/>
        </p:nvSpPr>
        <p:spPr>
          <a:xfrm>
            <a:off x="-1392824" y="-36467"/>
            <a:ext cx="9483593" cy="1477328"/>
          </a:xfrm>
          <a:prstGeom prst="rect">
            <a:avLst/>
          </a:prstGeom>
          <a:noFill/>
          <a:ln>
            <a:noFill/>
          </a:ln>
        </p:spPr>
        <p:txBody>
          <a:bodyPr spcFirstLastPara="1" wrap="square" lIns="0" tIns="0" rIns="0" bIns="0" anchor="t" anchorCtr="0">
            <a:spAutoFit/>
          </a:bodyPr>
          <a:lstStyle/>
          <a:p>
            <a:pPr marL="0" marR="0" lvl="0" indent="0" algn="r" rtl="0">
              <a:lnSpc>
                <a:spcPct val="120000"/>
              </a:lnSpc>
              <a:spcBef>
                <a:spcPts val="0"/>
              </a:spcBef>
              <a:spcAft>
                <a:spcPts val="0"/>
              </a:spcAft>
              <a:buNone/>
            </a:pPr>
            <a:r>
              <a:rPr lang="en-US" sz="8000" b="0" i="0" u="none" strike="noStrike" cap="none" dirty="0">
                <a:solidFill>
                  <a:srgbClr val="FFD33B"/>
                </a:solidFill>
                <a:latin typeface="Black Ops One"/>
                <a:ea typeface="Black Ops One"/>
                <a:cs typeface="Black Ops One"/>
                <a:sym typeface="Black Ops One"/>
              </a:rPr>
              <a:t>1- game menu</a:t>
            </a:r>
            <a:endParaRPr dirty="0"/>
          </a:p>
        </p:txBody>
      </p:sp>
      <p:grpSp>
        <p:nvGrpSpPr>
          <p:cNvPr id="402" name="Google Shape;402;p23"/>
          <p:cNvGrpSpPr/>
          <p:nvPr/>
        </p:nvGrpSpPr>
        <p:grpSpPr>
          <a:xfrm>
            <a:off x="21054727" y="5397907"/>
            <a:ext cx="388978" cy="388978"/>
            <a:chOff x="0" y="0"/>
            <a:chExt cx="812800" cy="812800"/>
          </a:xfrm>
        </p:grpSpPr>
        <p:sp>
          <p:nvSpPr>
            <p:cNvPr id="403" name="Google Shape;403;p23"/>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B21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23"/>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05" name="Google Shape;405;p23"/>
          <p:cNvGrpSpPr/>
          <p:nvPr/>
        </p:nvGrpSpPr>
        <p:grpSpPr>
          <a:xfrm>
            <a:off x="-534104" y="-897484"/>
            <a:ext cx="388978" cy="388978"/>
            <a:chOff x="0" y="0"/>
            <a:chExt cx="812800" cy="812800"/>
          </a:xfrm>
        </p:grpSpPr>
        <p:sp>
          <p:nvSpPr>
            <p:cNvPr id="406" name="Google Shape;406;p23"/>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3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23"/>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08" name="Google Shape;408;p23"/>
          <p:cNvGrpSpPr/>
          <p:nvPr/>
        </p:nvGrpSpPr>
        <p:grpSpPr>
          <a:xfrm>
            <a:off x="5216422" y="12763781"/>
            <a:ext cx="388978" cy="388978"/>
            <a:chOff x="0" y="0"/>
            <a:chExt cx="812800" cy="812800"/>
          </a:xfrm>
        </p:grpSpPr>
        <p:sp>
          <p:nvSpPr>
            <p:cNvPr id="409" name="Google Shape;409;p23"/>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ECA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23"/>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11" name="Google Shape;411;p23"/>
          <p:cNvGrpSpPr/>
          <p:nvPr/>
        </p:nvGrpSpPr>
        <p:grpSpPr>
          <a:xfrm>
            <a:off x="19231318" y="-1729173"/>
            <a:ext cx="388978" cy="388978"/>
            <a:chOff x="0" y="0"/>
            <a:chExt cx="812800" cy="812800"/>
          </a:xfrm>
        </p:grpSpPr>
        <p:sp>
          <p:nvSpPr>
            <p:cNvPr id="412" name="Google Shape;412;p23"/>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3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23"/>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dirty="0">
                <a:solidFill>
                  <a:schemeClr val="dk1"/>
                </a:solidFill>
                <a:latin typeface="Calibri"/>
                <a:ea typeface="Calibri"/>
                <a:cs typeface="Calibri"/>
                <a:sym typeface="Calibri"/>
              </a:endParaRPr>
            </a:p>
          </p:txBody>
        </p:sp>
      </p:grpSp>
      <p:pic>
        <p:nvPicPr>
          <p:cNvPr id="5" name="Picture 4">
            <a:extLst>
              <a:ext uri="{FF2B5EF4-FFF2-40B4-BE49-F238E27FC236}">
                <a16:creationId xmlns:a16="http://schemas.microsoft.com/office/drawing/2014/main" id="{6897A813-82A7-ACF6-B06E-6106806DC2B5}"/>
              </a:ext>
            </a:extLst>
          </p:cNvPr>
          <p:cNvPicPr>
            <a:picLocks noChangeAspect="1"/>
          </p:cNvPicPr>
          <p:nvPr/>
        </p:nvPicPr>
        <p:blipFill>
          <a:blip r:embed="rId6"/>
          <a:stretch>
            <a:fillRect/>
          </a:stretch>
        </p:blipFill>
        <p:spPr>
          <a:xfrm>
            <a:off x="6973840" y="3628597"/>
            <a:ext cx="4931904" cy="1452914"/>
          </a:xfrm>
          <a:prstGeom prst="rect">
            <a:avLst/>
          </a:prstGeom>
        </p:spPr>
      </p:pic>
      <p:pic>
        <p:nvPicPr>
          <p:cNvPr id="9" name="Picture 8">
            <a:extLst>
              <a:ext uri="{FF2B5EF4-FFF2-40B4-BE49-F238E27FC236}">
                <a16:creationId xmlns:a16="http://schemas.microsoft.com/office/drawing/2014/main" id="{84FAD7E4-EB8B-D8ED-2810-41C2B6D4180B}"/>
              </a:ext>
            </a:extLst>
          </p:cNvPr>
          <p:cNvPicPr>
            <a:picLocks noChangeAspect="1"/>
          </p:cNvPicPr>
          <p:nvPr/>
        </p:nvPicPr>
        <p:blipFill>
          <a:blip r:embed="rId7"/>
          <a:stretch>
            <a:fillRect/>
          </a:stretch>
        </p:blipFill>
        <p:spPr>
          <a:xfrm>
            <a:off x="4863254" y="5421549"/>
            <a:ext cx="9105979" cy="1696671"/>
          </a:xfrm>
          <a:prstGeom prst="rect">
            <a:avLst/>
          </a:prstGeom>
        </p:spPr>
      </p:pic>
      <p:pic>
        <p:nvPicPr>
          <p:cNvPr id="11" name="Picture 10">
            <a:extLst>
              <a:ext uri="{FF2B5EF4-FFF2-40B4-BE49-F238E27FC236}">
                <a16:creationId xmlns:a16="http://schemas.microsoft.com/office/drawing/2014/main" id="{CC584CDA-F1AC-7F7A-FDC6-A351092E1E7C}"/>
              </a:ext>
            </a:extLst>
          </p:cNvPr>
          <p:cNvPicPr>
            <a:picLocks noChangeAspect="1"/>
          </p:cNvPicPr>
          <p:nvPr/>
        </p:nvPicPr>
        <p:blipFill>
          <a:blip r:embed="rId8"/>
          <a:stretch>
            <a:fillRect/>
          </a:stretch>
        </p:blipFill>
        <p:spPr>
          <a:xfrm>
            <a:off x="6546385" y="7479294"/>
            <a:ext cx="5195229" cy="1599663"/>
          </a:xfrm>
          <a:prstGeom prst="rect">
            <a:avLst/>
          </a:prstGeom>
        </p:spPr>
      </p:pic>
      <p:sp>
        <p:nvSpPr>
          <p:cNvPr id="12" name="TextBox 11">
            <a:hlinkClick r:id="rId9" action="ppaction://hlinksldjump"/>
            <a:extLst>
              <a:ext uri="{FF2B5EF4-FFF2-40B4-BE49-F238E27FC236}">
                <a16:creationId xmlns:a16="http://schemas.microsoft.com/office/drawing/2014/main" id="{B99C320E-D04B-D7A2-23D8-3B5A5A74B9A9}"/>
              </a:ext>
            </a:extLst>
          </p:cNvPr>
          <p:cNvSpPr txBox="1"/>
          <p:nvPr/>
        </p:nvSpPr>
        <p:spPr>
          <a:xfrm>
            <a:off x="7222383" y="3815572"/>
            <a:ext cx="4387720" cy="1246495"/>
          </a:xfrm>
          <a:prstGeom prst="rect">
            <a:avLst/>
          </a:prstGeom>
          <a:noFill/>
        </p:spPr>
        <p:txBody>
          <a:bodyPr wrap="square" rtlCol="1">
            <a:spAutoFit/>
          </a:bodyPr>
          <a:lstStyle/>
          <a:p>
            <a:pPr algn="ctr"/>
            <a:r>
              <a:rPr lang="en-AE" sz="7500" dirty="0">
                <a:solidFill>
                  <a:schemeClr val="bg1"/>
                </a:solidFill>
                <a:latin typeface="Chrusty Rock" pitchFamily="2" charset="0"/>
              </a:rPr>
              <a:t>start</a:t>
            </a:r>
            <a:endParaRPr lang="ar-EG" sz="7500" dirty="0">
              <a:solidFill>
                <a:schemeClr val="bg1"/>
              </a:solidFill>
              <a:latin typeface="Chrusty Rock" pitchFamily="2" charset="0"/>
            </a:endParaRPr>
          </a:p>
        </p:txBody>
      </p:sp>
      <p:sp>
        <p:nvSpPr>
          <p:cNvPr id="2" name="TextBox 1">
            <a:extLst>
              <a:ext uri="{FF2B5EF4-FFF2-40B4-BE49-F238E27FC236}">
                <a16:creationId xmlns:a16="http://schemas.microsoft.com/office/drawing/2014/main" id="{46C1AA84-B0A8-FF19-E53F-5262470C9FA5}"/>
              </a:ext>
            </a:extLst>
          </p:cNvPr>
          <p:cNvSpPr txBox="1"/>
          <p:nvPr/>
        </p:nvSpPr>
        <p:spPr>
          <a:xfrm>
            <a:off x="6458622" y="5688797"/>
            <a:ext cx="5915242" cy="1246495"/>
          </a:xfrm>
          <a:prstGeom prst="rect">
            <a:avLst/>
          </a:prstGeom>
          <a:noFill/>
        </p:spPr>
        <p:txBody>
          <a:bodyPr wrap="square" rtlCol="1">
            <a:spAutoFit/>
          </a:bodyPr>
          <a:lstStyle/>
          <a:p>
            <a:pPr algn="ctr"/>
            <a:r>
              <a:rPr lang="en-AE" sz="7500" dirty="0">
                <a:solidFill>
                  <a:schemeClr val="bg1"/>
                </a:solidFill>
                <a:latin typeface="Chrusty Rock" pitchFamily="2" charset="0"/>
              </a:rPr>
              <a:t>How to play</a:t>
            </a:r>
            <a:endParaRPr lang="ar-EG" sz="7500" dirty="0">
              <a:solidFill>
                <a:schemeClr val="bg1"/>
              </a:solidFill>
              <a:latin typeface="Chrusty Rock" pitchFamily="2" charset="0"/>
            </a:endParaRPr>
          </a:p>
        </p:txBody>
      </p:sp>
      <p:sp>
        <p:nvSpPr>
          <p:cNvPr id="4" name="TextBox 3">
            <a:extLst>
              <a:ext uri="{FF2B5EF4-FFF2-40B4-BE49-F238E27FC236}">
                <a16:creationId xmlns:a16="http://schemas.microsoft.com/office/drawing/2014/main" id="{7A607ACA-CE9F-2043-17C8-8E4DA95D66F4}"/>
              </a:ext>
            </a:extLst>
          </p:cNvPr>
          <p:cNvSpPr txBox="1"/>
          <p:nvPr/>
        </p:nvSpPr>
        <p:spPr>
          <a:xfrm>
            <a:off x="6186379" y="7651530"/>
            <a:ext cx="5915242" cy="1246495"/>
          </a:xfrm>
          <a:prstGeom prst="rect">
            <a:avLst/>
          </a:prstGeom>
          <a:noFill/>
        </p:spPr>
        <p:txBody>
          <a:bodyPr wrap="square" rtlCol="1">
            <a:spAutoFit/>
          </a:bodyPr>
          <a:lstStyle/>
          <a:p>
            <a:pPr algn="ctr"/>
            <a:r>
              <a:rPr lang="en-AE" sz="7500" dirty="0">
                <a:solidFill>
                  <a:schemeClr val="bg1"/>
                </a:solidFill>
                <a:latin typeface="Chrusty Rock" pitchFamily="2" charset="0"/>
              </a:rPr>
              <a:t>Quit</a:t>
            </a:r>
            <a:endParaRPr lang="ar-EG" sz="7500" dirty="0">
              <a:solidFill>
                <a:schemeClr val="bg1"/>
              </a:solidFill>
              <a:latin typeface="Chrusty Rock" pitchFamily="2" charset="0"/>
            </a:endParaRPr>
          </a:p>
        </p:txBody>
      </p:sp>
      <p:sp>
        <p:nvSpPr>
          <p:cNvPr id="6" name="TextBox 5">
            <a:extLst>
              <a:ext uri="{FF2B5EF4-FFF2-40B4-BE49-F238E27FC236}">
                <a16:creationId xmlns:a16="http://schemas.microsoft.com/office/drawing/2014/main" id="{4B63A108-4C3C-AACE-48DF-D35D2EC631D7}"/>
              </a:ext>
            </a:extLst>
          </p:cNvPr>
          <p:cNvSpPr txBox="1"/>
          <p:nvPr/>
        </p:nvSpPr>
        <p:spPr>
          <a:xfrm>
            <a:off x="380109" y="1242679"/>
            <a:ext cx="18346993" cy="2400657"/>
          </a:xfrm>
          <a:prstGeom prst="rect">
            <a:avLst/>
          </a:prstGeom>
          <a:noFill/>
        </p:spPr>
        <p:txBody>
          <a:bodyPr wrap="square" rtlCol="1">
            <a:spAutoFit/>
          </a:bodyPr>
          <a:lstStyle/>
          <a:p>
            <a:pPr algn="ctr"/>
            <a:r>
              <a:rPr lang="en-US" sz="15000" dirty="0">
                <a:solidFill>
                  <a:srgbClr val="B68F40"/>
                </a:solidFill>
                <a:latin typeface="Chrusty Rock" pitchFamily="2" charset="0"/>
              </a:rPr>
              <a:t>W</a:t>
            </a:r>
            <a:r>
              <a:rPr lang="en-AE" sz="15000" dirty="0" err="1">
                <a:solidFill>
                  <a:srgbClr val="B68F40"/>
                </a:solidFill>
                <a:latin typeface="Chrusty Rock" pitchFamily="2" charset="0"/>
              </a:rPr>
              <a:t>arrior’s</a:t>
            </a:r>
            <a:r>
              <a:rPr lang="en-AE" sz="15000" dirty="0">
                <a:solidFill>
                  <a:srgbClr val="B68F40"/>
                </a:solidFill>
                <a:latin typeface="Chrusty Rock" pitchFamily="2" charset="0"/>
              </a:rPr>
              <a:t> Wrath</a:t>
            </a:r>
            <a:endParaRPr lang="ar-EG" sz="15000" dirty="0">
              <a:solidFill>
                <a:srgbClr val="B68F40"/>
              </a:solidFill>
              <a:latin typeface="Chrusty Rock" pitchFamily="2" charset="0"/>
            </a:endParaRPr>
          </a:p>
        </p:txBody>
      </p:sp>
    </p:spTree>
    <p:extLst>
      <p:ext uri="{BB962C8B-B14F-4D97-AF65-F5344CB8AC3E}">
        <p14:creationId xmlns:p14="http://schemas.microsoft.com/office/powerpoint/2010/main" val="33172970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2" grpId="0"/>
      <p:bldP spid="4" grpId="0"/>
      <p:bldP spid="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38BACCE-7415-492D-2BE4-E69F5D8DBB11}"/>
              </a:ext>
            </a:extLst>
          </p:cNvPr>
          <p:cNvSpPr/>
          <p:nvPr/>
        </p:nvSpPr>
        <p:spPr>
          <a:xfrm>
            <a:off x="-266700" y="-342900"/>
            <a:ext cx="19526250" cy="1097280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1" anchor="ctr"/>
          <a:lstStyle/>
          <a:p>
            <a:pPr algn="ctr"/>
            <a:endParaRPr lang="ar-EG"/>
          </a:p>
        </p:txBody>
      </p:sp>
      <p:sp>
        <p:nvSpPr>
          <p:cNvPr id="5" name="TextBox 4">
            <a:extLst>
              <a:ext uri="{FF2B5EF4-FFF2-40B4-BE49-F238E27FC236}">
                <a16:creationId xmlns:a16="http://schemas.microsoft.com/office/drawing/2014/main" id="{C03420C3-0CFB-B7C7-C453-A13D9A37380A}"/>
              </a:ext>
            </a:extLst>
          </p:cNvPr>
          <p:cNvSpPr txBox="1"/>
          <p:nvPr/>
        </p:nvSpPr>
        <p:spPr>
          <a:xfrm>
            <a:off x="6305550" y="1566602"/>
            <a:ext cx="6743700" cy="784830"/>
          </a:xfrm>
          <a:prstGeom prst="rect">
            <a:avLst/>
          </a:prstGeom>
          <a:noFill/>
        </p:spPr>
        <p:txBody>
          <a:bodyPr wrap="square" rtlCol="1">
            <a:spAutoFit/>
          </a:bodyPr>
          <a:lstStyle/>
          <a:p>
            <a:pPr algn="ctr"/>
            <a:r>
              <a:rPr lang="en-US" sz="4500" dirty="0">
                <a:solidFill>
                  <a:schemeClr val="bg1"/>
                </a:solidFill>
                <a:latin typeface="Chrusty Rock" pitchFamily="2" charset="0"/>
              </a:rPr>
              <a:t>C</a:t>
            </a:r>
            <a:r>
              <a:rPr lang="en-AE" sz="4500" dirty="0" err="1">
                <a:solidFill>
                  <a:schemeClr val="bg1"/>
                </a:solidFill>
                <a:latin typeface="Chrusty Rock" pitchFamily="2" charset="0"/>
              </a:rPr>
              <a:t>hoose</a:t>
            </a:r>
            <a:r>
              <a:rPr lang="en-AE" sz="4500" dirty="0">
                <a:solidFill>
                  <a:schemeClr val="bg1"/>
                </a:solidFill>
                <a:latin typeface="Chrusty Rock" pitchFamily="2" charset="0"/>
              </a:rPr>
              <a:t> your Field</a:t>
            </a:r>
            <a:endParaRPr lang="ar-EG" sz="4500" dirty="0">
              <a:solidFill>
                <a:schemeClr val="bg1"/>
              </a:solidFill>
              <a:latin typeface="Chrusty Rock" pitchFamily="2" charset="0"/>
            </a:endParaRPr>
          </a:p>
        </p:txBody>
      </p:sp>
      <p:pic>
        <p:nvPicPr>
          <p:cNvPr id="7" name="Picture 6">
            <a:extLst>
              <a:ext uri="{FF2B5EF4-FFF2-40B4-BE49-F238E27FC236}">
                <a16:creationId xmlns:a16="http://schemas.microsoft.com/office/drawing/2014/main" id="{B3B5CD1F-CA2F-5885-558F-6F4A216BAF35}"/>
              </a:ext>
            </a:extLst>
          </p:cNvPr>
          <p:cNvPicPr>
            <a:picLocks noChangeAspect="1"/>
          </p:cNvPicPr>
          <p:nvPr/>
        </p:nvPicPr>
        <p:blipFill>
          <a:blip r:embed="rId2"/>
          <a:stretch>
            <a:fillRect/>
          </a:stretch>
        </p:blipFill>
        <p:spPr>
          <a:xfrm>
            <a:off x="-80026" y="3412924"/>
            <a:ext cx="6153150" cy="3461147"/>
          </a:xfrm>
          <a:prstGeom prst="rect">
            <a:avLst/>
          </a:prstGeom>
        </p:spPr>
      </p:pic>
      <p:pic>
        <p:nvPicPr>
          <p:cNvPr id="9" name="Picture 8">
            <a:extLst>
              <a:ext uri="{FF2B5EF4-FFF2-40B4-BE49-F238E27FC236}">
                <a16:creationId xmlns:a16="http://schemas.microsoft.com/office/drawing/2014/main" id="{BFA6DBDB-9CFD-5749-12BC-D4D2636EDDE9}"/>
              </a:ext>
            </a:extLst>
          </p:cNvPr>
          <p:cNvPicPr>
            <a:picLocks noChangeAspect="1"/>
          </p:cNvPicPr>
          <p:nvPr/>
        </p:nvPicPr>
        <p:blipFill>
          <a:blip r:embed="rId3"/>
          <a:stretch>
            <a:fillRect/>
          </a:stretch>
        </p:blipFill>
        <p:spPr>
          <a:xfrm>
            <a:off x="12676803" y="3726058"/>
            <a:ext cx="6222532" cy="3148013"/>
          </a:xfrm>
          <a:prstGeom prst="rect">
            <a:avLst/>
          </a:prstGeom>
        </p:spPr>
      </p:pic>
      <p:pic>
        <p:nvPicPr>
          <p:cNvPr id="11" name="Picture 10">
            <a:extLst>
              <a:ext uri="{FF2B5EF4-FFF2-40B4-BE49-F238E27FC236}">
                <a16:creationId xmlns:a16="http://schemas.microsoft.com/office/drawing/2014/main" id="{9AB7E77F-DC0B-DE28-1B48-3091E88E005D}"/>
              </a:ext>
            </a:extLst>
          </p:cNvPr>
          <p:cNvPicPr>
            <a:picLocks noChangeAspect="1"/>
          </p:cNvPicPr>
          <p:nvPr/>
        </p:nvPicPr>
        <p:blipFill>
          <a:blip r:embed="rId4"/>
          <a:stretch>
            <a:fillRect/>
          </a:stretch>
        </p:blipFill>
        <p:spPr>
          <a:xfrm>
            <a:off x="6305550" y="3413948"/>
            <a:ext cx="6147772" cy="3461147"/>
          </a:xfrm>
          <a:prstGeom prst="rect">
            <a:avLst/>
          </a:prstGeom>
        </p:spPr>
      </p:pic>
      <p:sp>
        <p:nvSpPr>
          <p:cNvPr id="12" name="TextBox 11">
            <a:extLst>
              <a:ext uri="{FF2B5EF4-FFF2-40B4-BE49-F238E27FC236}">
                <a16:creationId xmlns:a16="http://schemas.microsoft.com/office/drawing/2014/main" id="{A8D6428C-15AE-9D65-ECEC-C8B5C317ED67}"/>
              </a:ext>
            </a:extLst>
          </p:cNvPr>
          <p:cNvSpPr txBox="1"/>
          <p:nvPr/>
        </p:nvSpPr>
        <p:spPr>
          <a:xfrm>
            <a:off x="-549891" y="4857353"/>
            <a:ext cx="6743700" cy="1015663"/>
          </a:xfrm>
          <a:prstGeom prst="rect">
            <a:avLst/>
          </a:prstGeom>
          <a:noFill/>
        </p:spPr>
        <p:txBody>
          <a:bodyPr wrap="square" rtlCol="1">
            <a:spAutoFit/>
          </a:bodyPr>
          <a:lstStyle/>
          <a:p>
            <a:pPr algn="ctr"/>
            <a:r>
              <a:rPr lang="en-US" sz="6000" dirty="0">
                <a:solidFill>
                  <a:schemeClr val="bg1"/>
                </a:solidFill>
                <a:latin typeface="Chrusty Rock" pitchFamily="2" charset="0"/>
              </a:rPr>
              <a:t>S</a:t>
            </a:r>
            <a:r>
              <a:rPr lang="en-AE" sz="6000" dirty="0" err="1">
                <a:solidFill>
                  <a:schemeClr val="bg1"/>
                </a:solidFill>
                <a:latin typeface="Chrusty Rock" pitchFamily="2" charset="0"/>
              </a:rPr>
              <a:t>oul</a:t>
            </a:r>
            <a:r>
              <a:rPr lang="en-AE" sz="6000" dirty="0">
                <a:solidFill>
                  <a:schemeClr val="bg1"/>
                </a:solidFill>
                <a:latin typeface="Chrusty Rock" pitchFamily="2" charset="0"/>
              </a:rPr>
              <a:t> chamber</a:t>
            </a:r>
            <a:endParaRPr lang="ar-EG" sz="6000" dirty="0">
              <a:solidFill>
                <a:schemeClr val="bg1"/>
              </a:solidFill>
              <a:latin typeface="Chrusty Rock" pitchFamily="2" charset="0"/>
            </a:endParaRPr>
          </a:p>
        </p:txBody>
      </p:sp>
      <p:sp>
        <p:nvSpPr>
          <p:cNvPr id="13" name="TextBox 12">
            <a:extLst>
              <a:ext uri="{FF2B5EF4-FFF2-40B4-BE49-F238E27FC236}">
                <a16:creationId xmlns:a16="http://schemas.microsoft.com/office/drawing/2014/main" id="{5F6CB57C-387C-A9E2-2562-2A7803EC64D6}"/>
              </a:ext>
            </a:extLst>
          </p:cNvPr>
          <p:cNvSpPr txBox="1"/>
          <p:nvPr/>
        </p:nvSpPr>
        <p:spPr>
          <a:xfrm>
            <a:off x="5821363" y="4635665"/>
            <a:ext cx="6743700" cy="1015663"/>
          </a:xfrm>
          <a:prstGeom prst="rect">
            <a:avLst/>
          </a:prstGeom>
          <a:noFill/>
        </p:spPr>
        <p:txBody>
          <a:bodyPr wrap="square" rtlCol="1">
            <a:spAutoFit/>
          </a:bodyPr>
          <a:lstStyle/>
          <a:p>
            <a:pPr algn="ctr"/>
            <a:r>
              <a:rPr lang="en-US" sz="6000" dirty="0">
                <a:solidFill>
                  <a:schemeClr val="bg1"/>
                </a:solidFill>
                <a:latin typeface="Chrusty Rock" pitchFamily="2" charset="0"/>
              </a:rPr>
              <a:t>T</a:t>
            </a:r>
            <a:r>
              <a:rPr lang="en-AE" sz="6000" dirty="0">
                <a:solidFill>
                  <a:schemeClr val="bg1"/>
                </a:solidFill>
                <a:latin typeface="Chrusty Rock" pitchFamily="2" charset="0"/>
              </a:rPr>
              <a:t>he Hood</a:t>
            </a:r>
            <a:endParaRPr lang="ar-EG" sz="6000" dirty="0">
              <a:solidFill>
                <a:schemeClr val="bg1"/>
              </a:solidFill>
              <a:latin typeface="Chrusty Rock" pitchFamily="2" charset="0"/>
            </a:endParaRPr>
          </a:p>
        </p:txBody>
      </p:sp>
      <p:sp>
        <p:nvSpPr>
          <p:cNvPr id="14" name="TextBox 13">
            <a:extLst>
              <a:ext uri="{FF2B5EF4-FFF2-40B4-BE49-F238E27FC236}">
                <a16:creationId xmlns:a16="http://schemas.microsoft.com/office/drawing/2014/main" id="{6072F429-EC76-C9AE-5A46-EF613F12E3F3}"/>
              </a:ext>
            </a:extLst>
          </p:cNvPr>
          <p:cNvSpPr txBox="1"/>
          <p:nvPr/>
        </p:nvSpPr>
        <p:spPr>
          <a:xfrm>
            <a:off x="12453322" y="4739717"/>
            <a:ext cx="6743700" cy="1015663"/>
          </a:xfrm>
          <a:prstGeom prst="rect">
            <a:avLst/>
          </a:prstGeom>
          <a:noFill/>
        </p:spPr>
        <p:txBody>
          <a:bodyPr wrap="square" rtlCol="1">
            <a:spAutoFit/>
          </a:bodyPr>
          <a:lstStyle/>
          <a:p>
            <a:pPr algn="ctr"/>
            <a:r>
              <a:rPr lang="en-US" sz="6000" dirty="0">
                <a:solidFill>
                  <a:schemeClr val="bg1"/>
                </a:solidFill>
                <a:latin typeface="Chrusty Rock" pitchFamily="2" charset="0"/>
              </a:rPr>
              <a:t>C</a:t>
            </a:r>
            <a:r>
              <a:rPr lang="en-AE" sz="6000" dirty="0" err="1">
                <a:solidFill>
                  <a:schemeClr val="bg1"/>
                </a:solidFill>
                <a:latin typeface="Chrusty Rock" pitchFamily="2" charset="0"/>
              </a:rPr>
              <a:t>hina</a:t>
            </a:r>
            <a:r>
              <a:rPr lang="en-AE" sz="6000" dirty="0">
                <a:solidFill>
                  <a:schemeClr val="bg1"/>
                </a:solidFill>
                <a:latin typeface="Chrusty Rock" pitchFamily="2" charset="0"/>
              </a:rPr>
              <a:t> Town</a:t>
            </a:r>
            <a:endParaRPr lang="ar-EG" sz="6000" dirty="0">
              <a:solidFill>
                <a:schemeClr val="bg1"/>
              </a:solidFill>
              <a:latin typeface="Chrusty Rock" pitchFamily="2" charset="0"/>
            </a:endParaRPr>
          </a:p>
        </p:txBody>
      </p:sp>
      <p:sp>
        <p:nvSpPr>
          <p:cNvPr id="15" name="Google Shape;400;p23">
            <a:extLst>
              <a:ext uri="{FF2B5EF4-FFF2-40B4-BE49-F238E27FC236}">
                <a16:creationId xmlns:a16="http://schemas.microsoft.com/office/drawing/2014/main" id="{A114BB54-D759-FD3A-7DCF-3BFF9BA181D0}"/>
              </a:ext>
            </a:extLst>
          </p:cNvPr>
          <p:cNvSpPr txBox="1"/>
          <p:nvPr/>
        </p:nvSpPr>
        <p:spPr>
          <a:xfrm>
            <a:off x="148901" y="-48819"/>
            <a:ext cx="11717923" cy="3988784"/>
          </a:xfrm>
          <a:prstGeom prst="rect">
            <a:avLst/>
          </a:prstGeom>
          <a:noFill/>
          <a:ln>
            <a:noFill/>
          </a:ln>
        </p:spPr>
        <p:txBody>
          <a:bodyPr spcFirstLastPara="1" wrap="square" lIns="0" tIns="0" rIns="0" bIns="0" anchor="t" anchorCtr="0">
            <a:spAutoFit/>
          </a:bodyPr>
          <a:lstStyle/>
          <a:p>
            <a:pPr marL="0" marR="0" lvl="0" indent="0" rtl="0">
              <a:lnSpc>
                <a:spcPct val="120000"/>
              </a:lnSpc>
              <a:spcBef>
                <a:spcPts val="0"/>
              </a:spcBef>
              <a:spcAft>
                <a:spcPts val="0"/>
              </a:spcAft>
              <a:buNone/>
            </a:pPr>
            <a:r>
              <a:rPr lang="en-US" sz="6600" b="0" i="0" u="none" strike="noStrike" cap="none" dirty="0">
                <a:solidFill>
                  <a:srgbClr val="FFD33B"/>
                </a:solidFill>
                <a:latin typeface="Black Ops One"/>
                <a:ea typeface="Black Ops One"/>
                <a:cs typeface="Black Ops One"/>
                <a:sym typeface="Black Ops One"/>
              </a:rPr>
              <a:t>2- ability to choose the field</a:t>
            </a:r>
          </a:p>
          <a:p>
            <a:pPr marL="0" marR="0" lvl="0" indent="0" algn="r" rtl="0">
              <a:lnSpc>
                <a:spcPct val="120000"/>
              </a:lnSpc>
              <a:spcBef>
                <a:spcPts val="0"/>
              </a:spcBef>
              <a:spcAft>
                <a:spcPts val="0"/>
              </a:spcAft>
              <a:buNone/>
            </a:pPr>
            <a:endParaRPr lang="en-US" sz="7200" b="0" i="0" u="none" strike="noStrike" cap="none" dirty="0">
              <a:solidFill>
                <a:srgbClr val="FFD33B"/>
              </a:solidFill>
              <a:latin typeface="Black Ops One"/>
              <a:ea typeface="Black Ops One"/>
              <a:cs typeface="Black Ops One"/>
              <a:sym typeface="Black Ops One"/>
            </a:endParaRPr>
          </a:p>
          <a:p>
            <a:pPr marL="0" marR="0" lvl="0" indent="0" algn="r" rtl="0">
              <a:lnSpc>
                <a:spcPct val="120000"/>
              </a:lnSpc>
              <a:spcBef>
                <a:spcPts val="0"/>
              </a:spcBef>
              <a:spcAft>
                <a:spcPts val="0"/>
              </a:spcAft>
              <a:buNone/>
            </a:pPr>
            <a:endParaRPr sz="1200" dirty="0"/>
          </a:p>
        </p:txBody>
      </p:sp>
      <p:pic>
        <p:nvPicPr>
          <p:cNvPr id="16" name="Picture 15">
            <a:extLst>
              <a:ext uri="{FF2B5EF4-FFF2-40B4-BE49-F238E27FC236}">
                <a16:creationId xmlns:a16="http://schemas.microsoft.com/office/drawing/2014/main" id="{2601A955-7897-7661-D832-8B4527C4AD88}"/>
              </a:ext>
            </a:extLst>
          </p:cNvPr>
          <p:cNvPicPr>
            <a:picLocks noChangeAspect="1"/>
          </p:cNvPicPr>
          <p:nvPr/>
        </p:nvPicPr>
        <p:blipFill>
          <a:blip r:embed="rId5"/>
          <a:stretch>
            <a:fillRect/>
          </a:stretch>
        </p:blipFill>
        <p:spPr>
          <a:xfrm>
            <a:off x="-4957714" y="1945573"/>
            <a:ext cx="6450793" cy="5117460"/>
          </a:xfrm>
          <a:prstGeom prst="rect">
            <a:avLst/>
          </a:prstGeom>
        </p:spPr>
      </p:pic>
      <p:pic>
        <p:nvPicPr>
          <p:cNvPr id="17" name="Picture 16">
            <a:extLst>
              <a:ext uri="{FF2B5EF4-FFF2-40B4-BE49-F238E27FC236}">
                <a16:creationId xmlns:a16="http://schemas.microsoft.com/office/drawing/2014/main" id="{FB034D55-CA42-A870-A1A6-CCC33BAEB055}"/>
              </a:ext>
            </a:extLst>
          </p:cNvPr>
          <p:cNvPicPr>
            <a:picLocks noChangeAspect="1"/>
          </p:cNvPicPr>
          <p:nvPr/>
        </p:nvPicPr>
        <p:blipFill>
          <a:blip r:embed="rId6"/>
          <a:stretch>
            <a:fillRect/>
          </a:stretch>
        </p:blipFill>
        <p:spPr>
          <a:xfrm>
            <a:off x="18288000" y="1959017"/>
            <a:ext cx="5508949" cy="4370288"/>
          </a:xfrm>
          <a:prstGeom prst="rect">
            <a:avLst/>
          </a:prstGeom>
        </p:spPr>
      </p:pic>
      <p:pic>
        <p:nvPicPr>
          <p:cNvPr id="18" name="Picture 17">
            <a:extLst>
              <a:ext uri="{FF2B5EF4-FFF2-40B4-BE49-F238E27FC236}">
                <a16:creationId xmlns:a16="http://schemas.microsoft.com/office/drawing/2014/main" id="{1CB55BAA-37D4-043C-C246-B2B73D53890B}"/>
              </a:ext>
            </a:extLst>
          </p:cNvPr>
          <p:cNvPicPr>
            <a:picLocks noChangeAspect="1"/>
          </p:cNvPicPr>
          <p:nvPr/>
        </p:nvPicPr>
        <p:blipFill>
          <a:blip r:embed="rId7"/>
          <a:stretch>
            <a:fillRect/>
          </a:stretch>
        </p:blipFill>
        <p:spPr>
          <a:xfrm>
            <a:off x="-5410169" y="6228438"/>
            <a:ext cx="7355701" cy="5835330"/>
          </a:xfrm>
          <a:prstGeom prst="rect">
            <a:avLst/>
          </a:prstGeom>
        </p:spPr>
      </p:pic>
      <p:pic>
        <p:nvPicPr>
          <p:cNvPr id="19" name="Picture 18">
            <a:extLst>
              <a:ext uri="{FF2B5EF4-FFF2-40B4-BE49-F238E27FC236}">
                <a16:creationId xmlns:a16="http://schemas.microsoft.com/office/drawing/2014/main" id="{7A0831CA-8F1B-CCA9-488B-2C9DD0DF17FC}"/>
              </a:ext>
            </a:extLst>
          </p:cNvPr>
          <p:cNvPicPr>
            <a:picLocks noChangeAspect="1"/>
          </p:cNvPicPr>
          <p:nvPr/>
        </p:nvPicPr>
        <p:blipFill>
          <a:blip r:embed="rId8"/>
          <a:stretch>
            <a:fillRect/>
          </a:stretch>
        </p:blipFill>
        <p:spPr>
          <a:xfrm>
            <a:off x="19987562" y="6518729"/>
            <a:ext cx="3632006" cy="4224986"/>
          </a:xfrm>
          <a:prstGeom prst="rect">
            <a:avLst/>
          </a:prstGeom>
        </p:spPr>
      </p:pic>
    </p:spTree>
    <p:extLst>
      <p:ext uri="{BB962C8B-B14F-4D97-AF65-F5344CB8AC3E}">
        <p14:creationId xmlns:p14="http://schemas.microsoft.com/office/powerpoint/2010/main" val="16876127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750"/>
                                        <p:tgtEl>
                                          <p:spTgt spid="11"/>
                                        </p:tgtEl>
                                      </p:cBhvr>
                                    </p:animEffect>
                                  </p:childTnLst>
                                </p:cTn>
                              </p:par>
                              <p:par>
                                <p:cTn id="11" presetID="10"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1000"/>
                                        <p:tgtEl>
                                          <p:spTgt spid="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750"/>
                                        <p:tgtEl>
                                          <p:spTgt spid="1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38BACCE-7415-492D-2BE4-E69F5D8DBB11}"/>
              </a:ext>
            </a:extLst>
          </p:cNvPr>
          <p:cNvSpPr/>
          <p:nvPr/>
        </p:nvSpPr>
        <p:spPr>
          <a:xfrm>
            <a:off x="-266700" y="-342900"/>
            <a:ext cx="19526250" cy="1097280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1" anchor="ctr"/>
          <a:lstStyle/>
          <a:p>
            <a:pPr algn="ctr"/>
            <a:endParaRPr lang="ar-EG"/>
          </a:p>
        </p:txBody>
      </p:sp>
      <p:sp>
        <p:nvSpPr>
          <p:cNvPr id="5" name="TextBox 4">
            <a:extLst>
              <a:ext uri="{FF2B5EF4-FFF2-40B4-BE49-F238E27FC236}">
                <a16:creationId xmlns:a16="http://schemas.microsoft.com/office/drawing/2014/main" id="{C03420C3-0CFB-B7C7-C453-A13D9A37380A}"/>
              </a:ext>
            </a:extLst>
          </p:cNvPr>
          <p:cNvSpPr txBox="1"/>
          <p:nvPr/>
        </p:nvSpPr>
        <p:spPr>
          <a:xfrm>
            <a:off x="6124575" y="1125925"/>
            <a:ext cx="6743700" cy="784830"/>
          </a:xfrm>
          <a:prstGeom prst="rect">
            <a:avLst/>
          </a:prstGeom>
          <a:noFill/>
        </p:spPr>
        <p:txBody>
          <a:bodyPr wrap="square" rtlCol="1">
            <a:spAutoFit/>
          </a:bodyPr>
          <a:lstStyle/>
          <a:p>
            <a:pPr algn="ctr"/>
            <a:r>
              <a:rPr lang="en-US" sz="4500" dirty="0">
                <a:solidFill>
                  <a:schemeClr val="bg1"/>
                </a:solidFill>
                <a:latin typeface="Chrusty Rock" pitchFamily="2" charset="0"/>
              </a:rPr>
              <a:t>C</a:t>
            </a:r>
            <a:r>
              <a:rPr lang="en-AE" sz="4500" dirty="0" err="1">
                <a:solidFill>
                  <a:schemeClr val="bg1"/>
                </a:solidFill>
                <a:latin typeface="Chrusty Rock" pitchFamily="2" charset="0"/>
              </a:rPr>
              <a:t>hoose</a:t>
            </a:r>
            <a:r>
              <a:rPr lang="en-AE" sz="4500" dirty="0">
                <a:solidFill>
                  <a:schemeClr val="bg1"/>
                </a:solidFill>
                <a:latin typeface="Chrusty Rock" pitchFamily="2" charset="0"/>
              </a:rPr>
              <a:t> your Fighters</a:t>
            </a:r>
            <a:endParaRPr lang="ar-EG" sz="4500" dirty="0">
              <a:solidFill>
                <a:schemeClr val="bg1"/>
              </a:solidFill>
              <a:latin typeface="Chrusty Rock" pitchFamily="2" charset="0"/>
            </a:endParaRPr>
          </a:p>
        </p:txBody>
      </p:sp>
      <p:sp>
        <p:nvSpPr>
          <p:cNvPr id="15" name="Google Shape;400;p23">
            <a:extLst>
              <a:ext uri="{FF2B5EF4-FFF2-40B4-BE49-F238E27FC236}">
                <a16:creationId xmlns:a16="http://schemas.microsoft.com/office/drawing/2014/main" id="{A114BB54-D759-FD3A-7DCF-3BFF9BA181D0}"/>
              </a:ext>
            </a:extLst>
          </p:cNvPr>
          <p:cNvSpPr txBox="1"/>
          <p:nvPr/>
        </p:nvSpPr>
        <p:spPr>
          <a:xfrm>
            <a:off x="0" y="-144959"/>
            <a:ext cx="13548049" cy="3988784"/>
          </a:xfrm>
          <a:prstGeom prst="rect">
            <a:avLst/>
          </a:prstGeom>
          <a:noFill/>
          <a:ln>
            <a:noFill/>
          </a:ln>
        </p:spPr>
        <p:txBody>
          <a:bodyPr spcFirstLastPara="1" wrap="square" lIns="0" tIns="0" rIns="0" bIns="0" anchor="t" anchorCtr="0">
            <a:spAutoFit/>
          </a:bodyPr>
          <a:lstStyle/>
          <a:p>
            <a:pPr marL="0" marR="0" lvl="0" indent="0" rtl="0">
              <a:lnSpc>
                <a:spcPct val="120000"/>
              </a:lnSpc>
              <a:spcBef>
                <a:spcPts val="0"/>
              </a:spcBef>
              <a:spcAft>
                <a:spcPts val="0"/>
              </a:spcAft>
              <a:buNone/>
            </a:pPr>
            <a:r>
              <a:rPr lang="en-US" sz="6600" b="0" i="0" u="none" strike="noStrike" cap="none" dirty="0">
                <a:solidFill>
                  <a:srgbClr val="FFD33B"/>
                </a:solidFill>
                <a:latin typeface="Black Ops One"/>
                <a:ea typeface="Black Ops One"/>
                <a:cs typeface="Black Ops One"/>
                <a:sym typeface="Black Ops One"/>
              </a:rPr>
              <a:t>3- ability to choose favorite fighter </a:t>
            </a:r>
          </a:p>
          <a:p>
            <a:pPr marL="0" marR="0" lvl="0" indent="0" algn="r" rtl="0">
              <a:lnSpc>
                <a:spcPct val="120000"/>
              </a:lnSpc>
              <a:spcBef>
                <a:spcPts val="0"/>
              </a:spcBef>
              <a:spcAft>
                <a:spcPts val="0"/>
              </a:spcAft>
              <a:buNone/>
            </a:pPr>
            <a:endParaRPr lang="en-US" sz="7200" b="0" i="0" u="none" strike="noStrike" cap="none" dirty="0">
              <a:solidFill>
                <a:srgbClr val="FFD33B"/>
              </a:solidFill>
              <a:latin typeface="Black Ops One"/>
              <a:ea typeface="Black Ops One"/>
              <a:cs typeface="Black Ops One"/>
              <a:sym typeface="Black Ops One"/>
            </a:endParaRPr>
          </a:p>
          <a:p>
            <a:pPr marL="0" marR="0" lvl="0" indent="0" algn="r" rtl="0">
              <a:lnSpc>
                <a:spcPct val="120000"/>
              </a:lnSpc>
              <a:spcBef>
                <a:spcPts val="0"/>
              </a:spcBef>
              <a:spcAft>
                <a:spcPts val="0"/>
              </a:spcAft>
              <a:buNone/>
            </a:pPr>
            <a:endParaRPr sz="1200" dirty="0"/>
          </a:p>
        </p:txBody>
      </p:sp>
      <p:pic>
        <p:nvPicPr>
          <p:cNvPr id="3" name="Picture 2">
            <a:extLst>
              <a:ext uri="{FF2B5EF4-FFF2-40B4-BE49-F238E27FC236}">
                <a16:creationId xmlns:a16="http://schemas.microsoft.com/office/drawing/2014/main" id="{68A389DE-A0ED-2332-3FC2-1DC4A52B13E8}"/>
              </a:ext>
            </a:extLst>
          </p:cNvPr>
          <p:cNvPicPr>
            <a:picLocks noChangeAspect="1"/>
          </p:cNvPicPr>
          <p:nvPr/>
        </p:nvPicPr>
        <p:blipFill>
          <a:blip r:embed="rId2"/>
          <a:stretch>
            <a:fillRect/>
          </a:stretch>
        </p:blipFill>
        <p:spPr>
          <a:xfrm>
            <a:off x="14198794" y="5791426"/>
            <a:ext cx="3632006" cy="4224986"/>
          </a:xfrm>
          <a:prstGeom prst="rect">
            <a:avLst/>
          </a:prstGeom>
        </p:spPr>
      </p:pic>
      <p:pic>
        <p:nvPicPr>
          <p:cNvPr id="8" name="Picture 7">
            <a:extLst>
              <a:ext uri="{FF2B5EF4-FFF2-40B4-BE49-F238E27FC236}">
                <a16:creationId xmlns:a16="http://schemas.microsoft.com/office/drawing/2014/main" id="{41976287-45A2-BDE8-F29A-57C4A335DC2F}"/>
              </a:ext>
            </a:extLst>
          </p:cNvPr>
          <p:cNvPicPr>
            <a:picLocks noChangeAspect="1"/>
          </p:cNvPicPr>
          <p:nvPr/>
        </p:nvPicPr>
        <p:blipFill>
          <a:blip r:embed="rId3"/>
          <a:stretch>
            <a:fillRect/>
          </a:stretch>
        </p:blipFill>
        <p:spPr>
          <a:xfrm>
            <a:off x="94749" y="6109020"/>
            <a:ext cx="7355701" cy="5835330"/>
          </a:xfrm>
          <a:prstGeom prst="rect">
            <a:avLst/>
          </a:prstGeom>
        </p:spPr>
      </p:pic>
      <p:pic>
        <p:nvPicPr>
          <p:cNvPr id="16" name="Picture 15">
            <a:extLst>
              <a:ext uri="{FF2B5EF4-FFF2-40B4-BE49-F238E27FC236}">
                <a16:creationId xmlns:a16="http://schemas.microsoft.com/office/drawing/2014/main" id="{C71B1DAB-0156-2AD2-488D-BA813F24C3A3}"/>
              </a:ext>
            </a:extLst>
          </p:cNvPr>
          <p:cNvPicPr>
            <a:picLocks noChangeAspect="1"/>
          </p:cNvPicPr>
          <p:nvPr/>
        </p:nvPicPr>
        <p:blipFill>
          <a:blip r:embed="rId4"/>
          <a:stretch>
            <a:fillRect/>
          </a:stretch>
        </p:blipFill>
        <p:spPr>
          <a:xfrm>
            <a:off x="13010551" y="1774236"/>
            <a:ext cx="5508949" cy="4370288"/>
          </a:xfrm>
          <a:prstGeom prst="rect">
            <a:avLst/>
          </a:prstGeom>
        </p:spPr>
      </p:pic>
      <p:pic>
        <p:nvPicPr>
          <p:cNvPr id="18" name="Picture 17">
            <a:extLst>
              <a:ext uri="{FF2B5EF4-FFF2-40B4-BE49-F238E27FC236}">
                <a16:creationId xmlns:a16="http://schemas.microsoft.com/office/drawing/2014/main" id="{E683F356-44B5-D1A1-12FA-4F0C8A63C7B4}"/>
              </a:ext>
            </a:extLst>
          </p:cNvPr>
          <p:cNvPicPr>
            <a:picLocks noChangeAspect="1"/>
          </p:cNvPicPr>
          <p:nvPr/>
        </p:nvPicPr>
        <p:blipFill>
          <a:blip r:embed="rId5"/>
          <a:stretch>
            <a:fillRect/>
          </a:stretch>
        </p:blipFill>
        <p:spPr>
          <a:xfrm>
            <a:off x="256037" y="1961757"/>
            <a:ext cx="6450793" cy="5117460"/>
          </a:xfrm>
          <a:prstGeom prst="rect">
            <a:avLst/>
          </a:prstGeom>
        </p:spPr>
      </p:pic>
      <p:sp>
        <p:nvSpPr>
          <p:cNvPr id="19" name="TextBox 18">
            <a:extLst>
              <a:ext uri="{FF2B5EF4-FFF2-40B4-BE49-F238E27FC236}">
                <a16:creationId xmlns:a16="http://schemas.microsoft.com/office/drawing/2014/main" id="{715250FD-6717-860B-0083-DD82940A9B91}"/>
              </a:ext>
            </a:extLst>
          </p:cNvPr>
          <p:cNvSpPr txBox="1"/>
          <p:nvPr/>
        </p:nvSpPr>
        <p:spPr>
          <a:xfrm>
            <a:off x="400749" y="7228610"/>
            <a:ext cx="6743700" cy="1015663"/>
          </a:xfrm>
          <a:prstGeom prst="rect">
            <a:avLst/>
          </a:prstGeom>
          <a:noFill/>
        </p:spPr>
        <p:txBody>
          <a:bodyPr wrap="square" rtlCol="1">
            <a:spAutoFit/>
          </a:bodyPr>
          <a:lstStyle/>
          <a:p>
            <a:pPr algn="ctr"/>
            <a:r>
              <a:rPr lang="en-AE" sz="6000" dirty="0">
                <a:solidFill>
                  <a:schemeClr val="bg1"/>
                </a:solidFill>
                <a:latin typeface="Chrusty Rock" pitchFamily="2" charset="0"/>
              </a:rPr>
              <a:t>Women Hunter</a:t>
            </a:r>
            <a:endParaRPr lang="ar-EG" sz="6000" dirty="0">
              <a:solidFill>
                <a:schemeClr val="bg1"/>
              </a:solidFill>
              <a:latin typeface="Chrusty Rock" pitchFamily="2" charset="0"/>
            </a:endParaRPr>
          </a:p>
        </p:txBody>
      </p:sp>
      <p:sp>
        <p:nvSpPr>
          <p:cNvPr id="20" name="TextBox 19">
            <a:extLst>
              <a:ext uri="{FF2B5EF4-FFF2-40B4-BE49-F238E27FC236}">
                <a16:creationId xmlns:a16="http://schemas.microsoft.com/office/drawing/2014/main" id="{52C13862-773A-CC9B-EEF1-6266D141CDC1}"/>
              </a:ext>
            </a:extLst>
          </p:cNvPr>
          <p:cNvSpPr txBox="1"/>
          <p:nvPr/>
        </p:nvSpPr>
        <p:spPr>
          <a:xfrm>
            <a:off x="333155" y="3432133"/>
            <a:ext cx="6743700" cy="1015663"/>
          </a:xfrm>
          <a:prstGeom prst="rect">
            <a:avLst/>
          </a:prstGeom>
          <a:noFill/>
        </p:spPr>
        <p:txBody>
          <a:bodyPr wrap="square" rtlCol="1">
            <a:spAutoFit/>
          </a:bodyPr>
          <a:lstStyle/>
          <a:p>
            <a:pPr algn="ctr"/>
            <a:r>
              <a:rPr lang="en-AE" sz="6000" dirty="0">
                <a:solidFill>
                  <a:schemeClr val="bg1"/>
                </a:solidFill>
                <a:latin typeface="Chrusty Rock" pitchFamily="2" charset="0"/>
              </a:rPr>
              <a:t>warrior</a:t>
            </a:r>
            <a:endParaRPr lang="ar-EG" sz="6000" dirty="0">
              <a:solidFill>
                <a:schemeClr val="bg1"/>
              </a:solidFill>
              <a:latin typeface="Chrusty Rock" pitchFamily="2" charset="0"/>
            </a:endParaRPr>
          </a:p>
        </p:txBody>
      </p:sp>
      <p:sp>
        <p:nvSpPr>
          <p:cNvPr id="21" name="TextBox 20">
            <a:extLst>
              <a:ext uri="{FF2B5EF4-FFF2-40B4-BE49-F238E27FC236}">
                <a16:creationId xmlns:a16="http://schemas.microsoft.com/office/drawing/2014/main" id="{27EC3DFB-AAE9-8133-CC5F-9554C917919D}"/>
              </a:ext>
            </a:extLst>
          </p:cNvPr>
          <p:cNvSpPr txBox="1"/>
          <p:nvPr/>
        </p:nvSpPr>
        <p:spPr>
          <a:xfrm>
            <a:off x="12393175" y="2920098"/>
            <a:ext cx="6743700" cy="1015663"/>
          </a:xfrm>
          <a:prstGeom prst="rect">
            <a:avLst/>
          </a:prstGeom>
          <a:noFill/>
        </p:spPr>
        <p:txBody>
          <a:bodyPr wrap="square" rtlCol="1">
            <a:spAutoFit/>
          </a:bodyPr>
          <a:lstStyle/>
          <a:p>
            <a:pPr algn="ctr"/>
            <a:r>
              <a:rPr lang="en-AE" sz="6000" dirty="0">
                <a:solidFill>
                  <a:schemeClr val="bg1"/>
                </a:solidFill>
                <a:latin typeface="Chrusty Rock" pitchFamily="2" charset="0"/>
              </a:rPr>
              <a:t>Samurai</a:t>
            </a:r>
            <a:endParaRPr lang="ar-EG" sz="6000" dirty="0">
              <a:solidFill>
                <a:schemeClr val="bg1"/>
              </a:solidFill>
              <a:latin typeface="Chrusty Rock" pitchFamily="2" charset="0"/>
            </a:endParaRPr>
          </a:p>
        </p:txBody>
      </p:sp>
      <p:sp>
        <p:nvSpPr>
          <p:cNvPr id="22" name="TextBox 21">
            <a:extLst>
              <a:ext uri="{FF2B5EF4-FFF2-40B4-BE49-F238E27FC236}">
                <a16:creationId xmlns:a16="http://schemas.microsoft.com/office/drawing/2014/main" id="{11B74126-08EB-8255-EDBB-F080214672CC}"/>
              </a:ext>
            </a:extLst>
          </p:cNvPr>
          <p:cNvSpPr txBox="1"/>
          <p:nvPr/>
        </p:nvSpPr>
        <p:spPr>
          <a:xfrm>
            <a:off x="12393175" y="7245997"/>
            <a:ext cx="6743700" cy="1015663"/>
          </a:xfrm>
          <a:prstGeom prst="rect">
            <a:avLst/>
          </a:prstGeom>
          <a:noFill/>
        </p:spPr>
        <p:txBody>
          <a:bodyPr wrap="square" rtlCol="1">
            <a:spAutoFit/>
          </a:bodyPr>
          <a:lstStyle/>
          <a:p>
            <a:pPr algn="ctr"/>
            <a:r>
              <a:rPr lang="en-AE" sz="6000" dirty="0">
                <a:solidFill>
                  <a:schemeClr val="bg1"/>
                </a:solidFill>
                <a:latin typeface="Chrusty Rock" pitchFamily="2" charset="0"/>
              </a:rPr>
              <a:t>Sub zero</a:t>
            </a:r>
            <a:endParaRPr lang="ar-EG" sz="6000" dirty="0">
              <a:solidFill>
                <a:schemeClr val="bg1"/>
              </a:solidFill>
              <a:latin typeface="Chrusty Rock" pitchFamily="2" charset="0"/>
            </a:endParaRPr>
          </a:p>
        </p:txBody>
      </p:sp>
    </p:spTree>
    <p:extLst>
      <p:ext uri="{BB962C8B-B14F-4D97-AF65-F5344CB8AC3E}">
        <p14:creationId xmlns:p14="http://schemas.microsoft.com/office/powerpoint/2010/main" val="5639985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75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750"/>
                                        <p:tgtEl>
                                          <p:spTgt spid="2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750"/>
                                        <p:tgtEl>
                                          <p:spTgt spid="2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fade">
                                      <p:cBhvr>
                                        <p:cTn id="16" dur="75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1" grpId="0"/>
      <p:bldP spid="2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grpSp>
        <p:nvGrpSpPr>
          <p:cNvPr id="84" name="Google Shape;84;p13"/>
          <p:cNvGrpSpPr/>
          <p:nvPr/>
        </p:nvGrpSpPr>
        <p:grpSpPr>
          <a:xfrm>
            <a:off x="378405" y="138834"/>
            <a:ext cx="17531189" cy="9828506"/>
            <a:chOff x="0" y="-47625"/>
            <a:chExt cx="4617268" cy="2588578"/>
          </a:xfrm>
        </p:grpSpPr>
        <p:sp>
          <p:nvSpPr>
            <p:cNvPr id="85" name="Google Shape;85;p13"/>
            <p:cNvSpPr/>
            <p:nvPr/>
          </p:nvSpPr>
          <p:spPr>
            <a:xfrm>
              <a:off x="0" y="0"/>
              <a:ext cx="4617268" cy="2540953"/>
            </a:xfrm>
            <a:custGeom>
              <a:avLst/>
              <a:gdLst/>
              <a:ahLst/>
              <a:cxnLst/>
              <a:rect l="l" t="t" r="r" b="b"/>
              <a:pathLst>
                <a:path w="4617268" h="2540953" extrusionOk="0">
                  <a:moveTo>
                    <a:pt x="22522" y="0"/>
                  </a:moveTo>
                  <a:lnTo>
                    <a:pt x="4594746" y="0"/>
                  </a:lnTo>
                  <a:cubicBezTo>
                    <a:pt x="4607184" y="0"/>
                    <a:pt x="4617268" y="10083"/>
                    <a:pt x="4617268" y="22522"/>
                  </a:cubicBezTo>
                  <a:lnTo>
                    <a:pt x="4617268" y="2518431"/>
                  </a:lnTo>
                  <a:cubicBezTo>
                    <a:pt x="4617268" y="2530869"/>
                    <a:pt x="4607184" y="2540953"/>
                    <a:pt x="4594746" y="2540953"/>
                  </a:cubicBezTo>
                  <a:lnTo>
                    <a:pt x="22522" y="2540953"/>
                  </a:lnTo>
                  <a:cubicBezTo>
                    <a:pt x="10083" y="2540953"/>
                    <a:pt x="0" y="2530869"/>
                    <a:pt x="0" y="2518431"/>
                  </a:cubicBezTo>
                  <a:lnTo>
                    <a:pt x="0" y="22522"/>
                  </a:lnTo>
                  <a:cubicBezTo>
                    <a:pt x="0" y="10083"/>
                    <a:pt x="10083" y="0"/>
                    <a:pt x="22522" y="0"/>
                  </a:cubicBezTo>
                  <a:close/>
                </a:path>
              </a:pathLst>
            </a:custGeom>
            <a:solidFill>
              <a:srgbClr val="2E1B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3"/>
            <p:cNvSpPr txBox="1"/>
            <p:nvPr/>
          </p:nvSpPr>
          <p:spPr>
            <a:xfrm>
              <a:off x="0" y="-47625"/>
              <a:ext cx="4617268" cy="2588578"/>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87" name="Google Shape;87;p13"/>
          <p:cNvSpPr/>
          <p:nvPr/>
        </p:nvSpPr>
        <p:spPr>
          <a:xfrm rot="-10721354">
            <a:off x="10047331" y="3211678"/>
            <a:ext cx="10877876" cy="10429164"/>
          </a:xfrm>
          <a:custGeom>
            <a:avLst/>
            <a:gdLst/>
            <a:ahLst/>
            <a:cxnLst/>
            <a:rect l="l" t="t" r="r" b="b"/>
            <a:pathLst>
              <a:path w="10877876" h="10429164" extrusionOk="0">
                <a:moveTo>
                  <a:pt x="0" y="0"/>
                </a:moveTo>
                <a:lnTo>
                  <a:pt x="10877876" y="0"/>
                </a:lnTo>
                <a:lnTo>
                  <a:pt x="10877876" y="10429163"/>
                </a:lnTo>
                <a:lnTo>
                  <a:pt x="0" y="10429163"/>
                </a:lnTo>
                <a:lnTo>
                  <a:pt x="0" y="0"/>
                </a:lnTo>
                <a:close/>
              </a:path>
            </a:pathLst>
          </a:custGeom>
          <a:blipFill rotWithShape="1">
            <a:blip r:embed="rId3">
              <a:alphaModFix/>
            </a:blip>
            <a:stretch>
              <a:fillRect/>
            </a:stretch>
          </a:blipFill>
          <a:ln>
            <a:noFill/>
          </a:ln>
        </p:spPr>
      </p:sp>
      <p:sp>
        <p:nvSpPr>
          <p:cNvPr id="88" name="Google Shape;88;p13"/>
          <p:cNvSpPr/>
          <p:nvPr/>
        </p:nvSpPr>
        <p:spPr>
          <a:xfrm rot="-1174872">
            <a:off x="15022092" y="5842152"/>
            <a:ext cx="1702833" cy="1832795"/>
          </a:xfrm>
          <a:custGeom>
            <a:avLst/>
            <a:gdLst/>
            <a:ahLst/>
            <a:cxnLst/>
            <a:rect l="l" t="t" r="r" b="b"/>
            <a:pathLst>
              <a:path w="1702833" h="1832795" extrusionOk="0">
                <a:moveTo>
                  <a:pt x="0" y="0"/>
                </a:moveTo>
                <a:lnTo>
                  <a:pt x="1702833" y="0"/>
                </a:lnTo>
                <a:lnTo>
                  <a:pt x="1702833" y="1832795"/>
                </a:lnTo>
                <a:lnTo>
                  <a:pt x="0" y="1832795"/>
                </a:lnTo>
                <a:lnTo>
                  <a:pt x="0" y="0"/>
                </a:lnTo>
                <a:close/>
              </a:path>
            </a:pathLst>
          </a:custGeom>
          <a:blipFill rotWithShape="1">
            <a:blip r:embed="rId4">
              <a:alphaModFix/>
            </a:blip>
            <a:stretch>
              <a:fillRect/>
            </a:stretch>
          </a:blipFill>
          <a:ln>
            <a:noFill/>
          </a:ln>
        </p:spPr>
      </p:sp>
      <p:sp>
        <p:nvSpPr>
          <p:cNvPr id="89" name="Google Shape;89;p13"/>
          <p:cNvSpPr txBox="1"/>
          <p:nvPr/>
        </p:nvSpPr>
        <p:spPr>
          <a:xfrm>
            <a:off x="4263704" y="2722742"/>
            <a:ext cx="8979300" cy="2400529"/>
          </a:xfrm>
          <a:prstGeom prst="rect">
            <a:avLst/>
          </a:prstGeom>
          <a:noFill/>
          <a:ln>
            <a:noFill/>
          </a:ln>
        </p:spPr>
        <p:txBody>
          <a:bodyPr spcFirstLastPara="1" wrap="square" lIns="0" tIns="0" rIns="0" bIns="0" anchor="t" anchorCtr="0">
            <a:spAutoFit/>
          </a:bodyPr>
          <a:lstStyle/>
          <a:p>
            <a:pPr marL="0" marR="0" lvl="0" indent="0" algn="ctr" rtl="0">
              <a:lnSpc>
                <a:spcPct val="120001"/>
              </a:lnSpc>
              <a:spcBef>
                <a:spcPts val="0"/>
              </a:spcBef>
              <a:spcAft>
                <a:spcPts val="0"/>
              </a:spcAft>
              <a:buNone/>
            </a:pPr>
            <a:r>
              <a:rPr lang="en-US" sz="12999" b="0" i="0" u="none" strike="noStrike" cap="none" dirty="0">
                <a:solidFill>
                  <a:srgbClr val="ED1495"/>
                </a:solidFill>
                <a:latin typeface="Black Ops One"/>
                <a:ea typeface="Black Ops One"/>
                <a:cs typeface="Black Ops One"/>
                <a:sym typeface="Black Ops One"/>
              </a:rPr>
              <a:t>warrior</a:t>
            </a:r>
            <a:r>
              <a:rPr lang="en-AE" sz="12999" dirty="0">
                <a:solidFill>
                  <a:srgbClr val="ED1495"/>
                </a:solidFill>
                <a:latin typeface="Black Ops One"/>
                <a:ea typeface="Black Ops One"/>
                <a:cs typeface="Black Ops One"/>
                <a:sym typeface="Black Ops One"/>
              </a:rPr>
              <a:t>’s</a:t>
            </a:r>
            <a:r>
              <a:rPr lang="en-US" sz="12999" b="0" i="0" u="none" strike="noStrike" cap="none" dirty="0">
                <a:solidFill>
                  <a:srgbClr val="ED1495"/>
                </a:solidFill>
                <a:latin typeface="Black Ops One"/>
                <a:ea typeface="Black Ops One"/>
                <a:cs typeface="Black Ops One"/>
                <a:sym typeface="Black Ops One"/>
              </a:rPr>
              <a:t>  </a:t>
            </a:r>
            <a:endParaRPr dirty="0"/>
          </a:p>
        </p:txBody>
      </p:sp>
      <p:sp>
        <p:nvSpPr>
          <p:cNvPr id="90" name="Google Shape;90;p13"/>
          <p:cNvSpPr/>
          <p:nvPr/>
        </p:nvSpPr>
        <p:spPr>
          <a:xfrm rot="7845160">
            <a:off x="11823044" y="6205480"/>
            <a:ext cx="1031726" cy="1106139"/>
          </a:xfrm>
          <a:custGeom>
            <a:avLst/>
            <a:gdLst/>
            <a:ahLst/>
            <a:cxnLst/>
            <a:rect l="l" t="t" r="r" b="b"/>
            <a:pathLst>
              <a:path w="1031726" h="1106139" extrusionOk="0">
                <a:moveTo>
                  <a:pt x="0" y="0"/>
                </a:moveTo>
                <a:lnTo>
                  <a:pt x="1031726" y="0"/>
                </a:lnTo>
                <a:lnTo>
                  <a:pt x="1031726" y="1106139"/>
                </a:lnTo>
                <a:lnTo>
                  <a:pt x="0" y="1106139"/>
                </a:lnTo>
                <a:lnTo>
                  <a:pt x="0" y="0"/>
                </a:lnTo>
                <a:close/>
              </a:path>
            </a:pathLst>
          </a:custGeom>
          <a:blipFill rotWithShape="1">
            <a:blip r:embed="rId5">
              <a:alphaModFix/>
            </a:blip>
            <a:stretch>
              <a:fillRect/>
            </a:stretch>
          </a:blipFill>
          <a:ln>
            <a:noFill/>
          </a:ln>
        </p:spPr>
      </p:sp>
      <p:grpSp>
        <p:nvGrpSpPr>
          <p:cNvPr id="91" name="Google Shape;91;p13"/>
          <p:cNvGrpSpPr/>
          <p:nvPr/>
        </p:nvGrpSpPr>
        <p:grpSpPr>
          <a:xfrm>
            <a:off x="13989728" y="7951167"/>
            <a:ext cx="2993081" cy="1447384"/>
            <a:chOff x="0" y="-374137"/>
            <a:chExt cx="3990774" cy="1929845"/>
          </a:xfrm>
        </p:grpSpPr>
        <p:grpSp>
          <p:nvGrpSpPr>
            <p:cNvPr id="92" name="Google Shape;92;p13"/>
            <p:cNvGrpSpPr/>
            <p:nvPr/>
          </p:nvGrpSpPr>
          <p:grpSpPr>
            <a:xfrm>
              <a:off x="0" y="-154747"/>
              <a:ext cx="3990774" cy="1710455"/>
              <a:chOff x="0" y="-95250"/>
              <a:chExt cx="1015997" cy="435458"/>
            </a:xfrm>
          </p:grpSpPr>
          <p:sp>
            <p:nvSpPr>
              <p:cNvPr id="93" name="Google Shape;93;p13"/>
              <p:cNvSpPr/>
              <p:nvPr/>
            </p:nvSpPr>
            <p:spPr>
              <a:xfrm>
                <a:off x="0" y="0"/>
                <a:ext cx="1015997" cy="340208"/>
              </a:xfrm>
              <a:custGeom>
                <a:avLst/>
                <a:gdLst/>
                <a:ahLst/>
                <a:cxnLst/>
                <a:rect l="l" t="t" r="r" b="b"/>
                <a:pathLst>
                  <a:path w="1015997" h="340208" extrusionOk="0">
                    <a:moveTo>
                      <a:pt x="812797" y="0"/>
                    </a:moveTo>
                    <a:cubicBezTo>
                      <a:pt x="925021" y="0"/>
                      <a:pt x="1015997" y="76158"/>
                      <a:pt x="1015997" y="170104"/>
                    </a:cubicBezTo>
                    <a:cubicBezTo>
                      <a:pt x="1015997" y="264050"/>
                      <a:pt x="925021" y="340208"/>
                      <a:pt x="812797" y="340208"/>
                    </a:cubicBezTo>
                    <a:lnTo>
                      <a:pt x="203200" y="340208"/>
                    </a:lnTo>
                    <a:cubicBezTo>
                      <a:pt x="90976" y="340208"/>
                      <a:pt x="0" y="264050"/>
                      <a:pt x="0" y="170104"/>
                    </a:cubicBezTo>
                    <a:cubicBezTo>
                      <a:pt x="0" y="76158"/>
                      <a:pt x="90976" y="0"/>
                      <a:pt x="203200" y="0"/>
                    </a:cubicBezTo>
                    <a:close/>
                  </a:path>
                </a:pathLst>
              </a:custGeom>
              <a:solidFill>
                <a:srgbClr val="EC00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3"/>
              <p:cNvSpPr txBox="1"/>
              <p:nvPr/>
            </p:nvSpPr>
            <p:spPr>
              <a:xfrm>
                <a:off x="0" y="-95250"/>
                <a:ext cx="1015997" cy="435458"/>
              </a:xfrm>
              <a:prstGeom prst="rect">
                <a:avLst/>
              </a:prstGeom>
              <a:noFill/>
              <a:ln>
                <a:noFill/>
              </a:ln>
            </p:spPr>
            <p:txBody>
              <a:bodyPr spcFirstLastPara="1" wrap="square" lIns="50800" tIns="50800" rIns="50800" bIns="50800" anchor="ctr" anchorCtr="0">
                <a:noAutofit/>
              </a:bodyPr>
              <a:lstStyle/>
              <a:p>
                <a:pPr marL="0" marR="0" lvl="0" indent="0" algn="ctr" rtl="0">
                  <a:lnSpc>
                    <a:spcPct val="3888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5" name="Google Shape;95;p13"/>
            <p:cNvGrpSpPr/>
            <p:nvPr/>
          </p:nvGrpSpPr>
          <p:grpSpPr>
            <a:xfrm>
              <a:off x="0" y="-374137"/>
              <a:ext cx="3990774" cy="1710455"/>
              <a:chOff x="0" y="-95250"/>
              <a:chExt cx="1015997" cy="435458"/>
            </a:xfrm>
          </p:grpSpPr>
          <p:sp>
            <p:nvSpPr>
              <p:cNvPr id="96" name="Google Shape;96;p13"/>
              <p:cNvSpPr/>
              <p:nvPr/>
            </p:nvSpPr>
            <p:spPr>
              <a:xfrm>
                <a:off x="0" y="0"/>
                <a:ext cx="1015997" cy="340208"/>
              </a:xfrm>
              <a:custGeom>
                <a:avLst/>
                <a:gdLst/>
                <a:ahLst/>
                <a:cxnLst/>
                <a:rect l="l" t="t" r="r" b="b"/>
                <a:pathLst>
                  <a:path w="1015997" h="340208" extrusionOk="0">
                    <a:moveTo>
                      <a:pt x="812797" y="0"/>
                    </a:moveTo>
                    <a:cubicBezTo>
                      <a:pt x="925021" y="0"/>
                      <a:pt x="1015997" y="76158"/>
                      <a:pt x="1015997" y="170104"/>
                    </a:cubicBezTo>
                    <a:cubicBezTo>
                      <a:pt x="1015997" y="264050"/>
                      <a:pt x="925021" y="340208"/>
                      <a:pt x="812797" y="340208"/>
                    </a:cubicBezTo>
                    <a:lnTo>
                      <a:pt x="203200" y="340208"/>
                    </a:lnTo>
                    <a:cubicBezTo>
                      <a:pt x="90976" y="340208"/>
                      <a:pt x="0" y="264050"/>
                      <a:pt x="0" y="170104"/>
                    </a:cubicBezTo>
                    <a:cubicBezTo>
                      <a:pt x="0" y="76158"/>
                      <a:pt x="90976" y="0"/>
                      <a:pt x="203200" y="0"/>
                    </a:cubicBezTo>
                    <a:close/>
                  </a:path>
                </a:pathLst>
              </a:custGeom>
              <a:solidFill>
                <a:srgbClr val="EC008A"/>
              </a:solidFill>
              <a:ln w="47625" cap="sq" cmpd="sng">
                <a:solidFill>
                  <a:srgbClr val="000000"/>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3"/>
              <p:cNvSpPr txBox="1"/>
              <p:nvPr/>
            </p:nvSpPr>
            <p:spPr>
              <a:xfrm>
                <a:off x="0" y="-95250"/>
                <a:ext cx="1015997" cy="435458"/>
              </a:xfrm>
              <a:prstGeom prst="rect">
                <a:avLst/>
              </a:prstGeom>
              <a:noFill/>
              <a:ln>
                <a:noFill/>
              </a:ln>
            </p:spPr>
            <p:txBody>
              <a:bodyPr spcFirstLastPara="1" wrap="square" lIns="50800" tIns="50800" rIns="50800" bIns="50800" anchor="ctr" anchorCtr="0">
                <a:noAutofit/>
              </a:bodyPr>
              <a:lstStyle/>
              <a:p>
                <a:pPr marL="0" marR="0" lvl="0" indent="0" algn="ctr" rtl="0">
                  <a:lnSpc>
                    <a:spcPct val="140000"/>
                  </a:lnSpc>
                  <a:spcBef>
                    <a:spcPts val="0"/>
                  </a:spcBef>
                  <a:spcAft>
                    <a:spcPts val="0"/>
                  </a:spcAft>
                  <a:buNone/>
                </a:pPr>
                <a:r>
                  <a:rPr lang="en-US" sz="4000" b="0" i="0" u="none" strike="noStrike" cap="none" dirty="0">
                    <a:solidFill>
                      <a:srgbClr val="000000"/>
                    </a:solidFill>
                    <a:latin typeface="Arial"/>
                    <a:ea typeface="Arial"/>
                    <a:cs typeface="Arial"/>
                    <a:sym typeface="Arial"/>
                  </a:rPr>
                  <a:t>START</a:t>
                </a:r>
                <a:endParaRPr dirty="0"/>
              </a:p>
            </p:txBody>
          </p:sp>
        </p:grpSp>
      </p:grpSp>
      <p:sp>
        <p:nvSpPr>
          <p:cNvPr id="98" name="Google Shape;98;p13"/>
          <p:cNvSpPr txBox="1"/>
          <p:nvPr/>
        </p:nvSpPr>
        <p:spPr>
          <a:xfrm>
            <a:off x="6559310" y="7032153"/>
            <a:ext cx="3949500" cy="2135969"/>
          </a:xfrm>
          <a:prstGeom prst="rect">
            <a:avLst/>
          </a:prstGeom>
          <a:noFill/>
          <a:ln>
            <a:noFill/>
          </a:ln>
        </p:spPr>
        <p:txBody>
          <a:bodyPr spcFirstLastPara="1" wrap="square" lIns="0" tIns="0" rIns="0" bIns="0" anchor="t" anchorCtr="0">
            <a:spAutoFit/>
          </a:bodyPr>
          <a:lstStyle/>
          <a:p>
            <a:pPr marL="0" marR="0" lvl="0" indent="0" algn="ctr" rtl="0">
              <a:lnSpc>
                <a:spcPct val="140004"/>
              </a:lnSpc>
              <a:spcBef>
                <a:spcPts val="0"/>
              </a:spcBef>
              <a:spcAft>
                <a:spcPts val="0"/>
              </a:spcAft>
              <a:buNone/>
            </a:pPr>
            <a:r>
              <a:rPr lang="en-AE" sz="4957" dirty="0">
                <a:solidFill>
                  <a:srgbClr val="FFFFFF"/>
                </a:solidFill>
                <a:latin typeface="Slabo 27px"/>
                <a:ea typeface="Slabo 27px"/>
                <a:cs typeface="Slabo 27px"/>
                <a:sym typeface="Slabo 27px"/>
              </a:rPr>
              <a:t>G</a:t>
            </a:r>
            <a:r>
              <a:rPr lang="en-US" sz="4957" dirty="0" err="1">
                <a:solidFill>
                  <a:srgbClr val="FFFFFF"/>
                </a:solidFill>
                <a:latin typeface="Slabo 27px"/>
                <a:ea typeface="Slabo 27px"/>
                <a:cs typeface="Slabo 27px"/>
                <a:sym typeface="Slabo 27px"/>
              </a:rPr>
              <a:t>ame</a:t>
            </a:r>
            <a:r>
              <a:rPr lang="en-US" sz="4957" dirty="0">
                <a:solidFill>
                  <a:srgbClr val="FFFFFF"/>
                </a:solidFill>
                <a:latin typeface="Slabo 27px"/>
                <a:ea typeface="Slabo 27px"/>
                <a:cs typeface="Slabo 27px"/>
                <a:sym typeface="Slabo 27px"/>
              </a:rPr>
              <a:t> presentation</a:t>
            </a:r>
            <a:endParaRPr dirty="0">
              <a:latin typeface="Slabo 27px"/>
              <a:ea typeface="Slabo 27px"/>
              <a:cs typeface="Slabo 27px"/>
              <a:sym typeface="Slabo 27px"/>
            </a:endParaRPr>
          </a:p>
        </p:txBody>
      </p:sp>
      <p:sp>
        <p:nvSpPr>
          <p:cNvPr id="99" name="Google Shape;99;p13"/>
          <p:cNvSpPr txBox="1"/>
          <p:nvPr/>
        </p:nvSpPr>
        <p:spPr>
          <a:xfrm>
            <a:off x="5752645" y="4247145"/>
            <a:ext cx="6030900" cy="2800575"/>
          </a:xfrm>
          <a:prstGeom prst="rect">
            <a:avLst/>
          </a:prstGeom>
          <a:noFill/>
          <a:ln>
            <a:noFill/>
          </a:ln>
        </p:spPr>
        <p:txBody>
          <a:bodyPr spcFirstLastPara="1" wrap="square" lIns="0" tIns="0" rIns="0" bIns="0" anchor="t" anchorCtr="0">
            <a:spAutoFit/>
          </a:bodyPr>
          <a:lstStyle/>
          <a:p>
            <a:pPr marL="0" marR="0" lvl="0" indent="0" algn="ctr" rtl="0">
              <a:lnSpc>
                <a:spcPct val="140003"/>
              </a:lnSpc>
              <a:spcBef>
                <a:spcPts val="0"/>
              </a:spcBef>
              <a:spcAft>
                <a:spcPts val="0"/>
              </a:spcAft>
              <a:buNone/>
            </a:pPr>
            <a:r>
              <a:rPr lang="en-AE" sz="12999" dirty="0">
                <a:solidFill>
                  <a:srgbClr val="ED1495"/>
                </a:solidFill>
                <a:latin typeface="Black Ops One"/>
                <a:sym typeface="Black Ops One"/>
              </a:rPr>
              <a:t>W</a:t>
            </a:r>
            <a:r>
              <a:rPr lang="en-US" sz="12999" dirty="0">
                <a:solidFill>
                  <a:srgbClr val="ED1495"/>
                </a:solidFill>
                <a:latin typeface="Black Ops One"/>
                <a:sym typeface="Black Ops One"/>
              </a:rPr>
              <a:t>rath</a:t>
            </a:r>
            <a:endParaRPr dirty="0"/>
          </a:p>
        </p:txBody>
      </p:sp>
      <p:sp>
        <p:nvSpPr>
          <p:cNvPr id="100" name="Google Shape;100;p13"/>
          <p:cNvSpPr/>
          <p:nvPr/>
        </p:nvSpPr>
        <p:spPr>
          <a:xfrm rot="104982">
            <a:off x="-4557250" y="-1338175"/>
            <a:ext cx="10877876" cy="10429164"/>
          </a:xfrm>
          <a:custGeom>
            <a:avLst/>
            <a:gdLst/>
            <a:ahLst/>
            <a:cxnLst/>
            <a:rect l="l" t="t" r="r" b="b"/>
            <a:pathLst>
              <a:path w="10877876" h="10429164" extrusionOk="0">
                <a:moveTo>
                  <a:pt x="0" y="0"/>
                </a:moveTo>
                <a:lnTo>
                  <a:pt x="10877876" y="0"/>
                </a:lnTo>
                <a:lnTo>
                  <a:pt x="10877876" y="10429164"/>
                </a:lnTo>
                <a:lnTo>
                  <a:pt x="0" y="10429164"/>
                </a:lnTo>
                <a:lnTo>
                  <a:pt x="0" y="0"/>
                </a:lnTo>
                <a:close/>
              </a:path>
            </a:pathLst>
          </a:custGeom>
          <a:blipFill rotWithShape="1">
            <a:blip r:embed="rId3">
              <a:alphaModFix/>
            </a:blip>
            <a:stretch>
              <a:fillRect/>
            </a:stretch>
          </a:blipFill>
          <a:ln>
            <a:noFill/>
          </a:ln>
        </p:spPr>
        <p:txBody>
          <a:bodyPr/>
          <a:lstStyle/>
          <a:p>
            <a:endParaRPr lang="ar-EG" dirty="0"/>
          </a:p>
        </p:txBody>
      </p:sp>
      <p:sp>
        <p:nvSpPr>
          <p:cNvPr id="101" name="Google Shape;101;p13"/>
          <p:cNvSpPr/>
          <p:nvPr/>
        </p:nvSpPr>
        <p:spPr>
          <a:xfrm rot="-2545084">
            <a:off x="3881699" y="1317911"/>
            <a:ext cx="1468452" cy="1574364"/>
          </a:xfrm>
          <a:custGeom>
            <a:avLst/>
            <a:gdLst/>
            <a:ahLst/>
            <a:cxnLst/>
            <a:rect l="l" t="t" r="r" b="b"/>
            <a:pathLst>
              <a:path w="1468452" h="1574364" extrusionOk="0">
                <a:moveTo>
                  <a:pt x="0" y="0"/>
                </a:moveTo>
                <a:lnTo>
                  <a:pt x="1468453" y="0"/>
                </a:lnTo>
                <a:lnTo>
                  <a:pt x="1468453" y="1574364"/>
                </a:lnTo>
                <a:lnTo>
                  <a:pt x="0" y="1574364"/>
                </a:lnTo>
                <a:lnTo>
                  <a:pt x="0" y="0"/>
                </a:lnTo>
                <a:close/>
              </a:path>
            </a:pathLst>
          </a:custGeom>
          <a:blipFill rotWithShape="1">
            <a:blip r:embed="rId5">
              <a:alphaModFix/>
            </a:blip>
            <a:stretch>
              <a:fillRect/>
            </a:stretch>
          </a:blipFill>
          <a:ln>
            <a:noFill/>
          </a:ln>
        </p:spPr>
      </p:sp>
      <p:grpSp>
        <p:nvGrpSpPr>
          <p:cNvPr id="107" name="Google Shape;107;p13"/>
          <p:cNvGrpSpPr/>
          <p:nvPr/>
        </p:nvGrpSpPr>
        <p:grpSpPr>
          <a:xfrm>
            <a:off x="15730273" y="1028700"/>
            <a:ext cx="1076393" cy="1076393"/>
            <a:chOff x="0" y="0"/>
            <a:chExt cx="812800" cy="812800"/>
          </a:xfrm>
        </p:grpSpPr>
        <p:sp>
          <p:nvSpPr>
            <p:cNvPr id="108" name="Google Shape;108;p13"/>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C00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3"/>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10" name="Google Shape;110;p13"/>
          <p:cNvGrpSpPr/>
          <p:nvPr/>
        </p:nvGrpSpPr>
        <p:grpSpPr>
          <a:xfrm>
            <a:off x="17064811" y="7315885"/>
            <a:ext cx="388978" cy="388978"/>
            <a:chOff x="0" y="0"/>
            <a:chExt cx="812800" cy="812800"/>
          </a:xfrm>
        </p:grpSpPr>
        <p:sp>
          <p:nvSpPr>
            <p:cNvPr id="111" name="Google Shape;111;p13"/>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B21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3"/>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13" name="Google Shape;113;p13"/>
          <p:cNvGrpSpPr/>
          <p:nvPr/>
        </p:nvGrpSpPr>
        <p:grpSpPr>
          <a:xfrm>
            <a:off x="3153928" y="514149"/>
            <a:ext cx="388978" cy="388978"/>
            <a:chOff x="0" y="0"/>
            <a:chExt cx="812800" cy="812800"/>
          </a:xfrm>
        </p:grpSpPr>
        <p:sp>
          <p:nvSpPr>
            <p:cNvPr id="114" name="Google Shape;114;p13"/>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C00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3"/>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16" name="Google Shape;116;p13"/>
          <p:cNvGrpSpPr/>
          <p:nvPr/>
        </p:nvGrpSpPr>
        <p:grpSpPr>
          <a:xfrm>
            <a:off x="834211" y="3681918"/>
            <a:ext cx="388978" cy="388978"/>
            <a:chOff x="0" y="0"/>
            <a:chExt cx="812800" cy="812800"/>
          </a:xfrm>
        </p:grpSpPr>
        <p:sp>
          <p:nvSpPr>
            <p:cNvPr id="117" name="Google Shape;117;p13"/>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B21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3"/>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19" name="Google Shape;119;p13"/>
          <p:cNvSpPr/>
          <p:nvPr/>
        </p:nvSpPr>
        <p:spPr>
          <a:xfrm rot="861713">
            <a:off x="1039042" y="1384076"/>
            <a:ext cx="1375339" cy="1442033"/>
          </a:xfrm>
          <a:custGeom>
            <a:avLst/>
            <a:gdLst/>
            <a:ahLst/>
            <a:cxnLst/>
            <a:rect l="l" t="t" r="r" b="b"/>
            <a:pathLst>
              <a:path w="1375339" h="1442033" extrusionOk="0">
                <a:moveTo>
                  <a:pt x="0" y="0"/>
                </a:moveTo>
                <a:lnTo>
                  <a:pt x="1375339" y="0"/>
                </a:lnTo>
                <a:lnTo>
                  <a:pt x="1375339" y="1442033"/>
                </a:lnTo>
                <a:lnTo>
                  <a:pt x="0" y="1442033"/>
                </a:lnTo>
                <a:lnTo>
                  <a:pt x="0" y="0"/>
                </a:lnTo>
                <a:close/>
              </a:path>
            </a:pathLst>
          </a:custGeom>
          <a:blipFill rotWithShape="1">
            <a:blip r:embed="rId6">
              <a:alphaModFix/>
            </a:blip>
            <a:stretch>
              <a:fillRect/>
            </a:stretch>
          </a:blipFill>
          <a:ln>
            <a:noFill/>
          </a:ln>
        </p:spPr>
      </p:sp>
      <p:pic>
        <p:nvPicPr>
          <p:cNvPr id="3" name="Picture 2">
            <a:extLst>
              <a:ext uri="{FF2B5EF4-FFF2-40B4-BE49-F238E27FC236}">
                <a16:creationId xmlns:a16="http://schemas.microsoft.com/office/drawing/2014/main" id="{3D1A7F8E-05C3-F60C-9E9C-4FBE7ACB005B}"/>
              </a:ext>
            </a:extLst>
          </p:cNvPr>
          <p:cNvPicPr>
            <a:picLocks noChangeAspect="1"/>
          </p:cNvPicPr>
          <p:nvPr/>
        </p:nvPicPr>
        <p:blipFill>
          <a:blip r:embed="rId7"/>
          <a:stretch>
            <a:fillRect/>
          </a:stretch>
        </p:blipFill>
        <p:spPr>
          <a:xfrm>
            <a:off x="692995" y="4265385"/>
            <a:ext cx="5784314" cy="5784314"/>
          </a:xfrm>
          <a:prstGeom prst="rect">
            <a:avLst/>
          </a:prstGeom>
        </p:spPr>
      </p:pic>
      <p:pic>
        <p:nvPicPr>
          <p:cNvPr id="8" name="Picture 7">
            <a:extLst>
              <a:ext uri="{FF2B5EF4-FFF2-40B4-BE49-F238E27FC236}">
                <a16:creationId xmlns:a16="http://schemas.microsoft.com/office/drawing/2014/main" id="{9FEDE142-140B-45D5-0B67-1AB527D3F40F}"/>
              </a:ext>
            </a:extLst>
          </p:cNvPr>
          <p:cNvPicPr>
            <a:picLocks noChangeAspect="1"/>
          </p:cNvPicPr>
          <p:nvPr/>
        </p:nvPicPr>
        <p:blipFill>
          <a:blip r:embed="rId8"/>
          <a:stretch>
            <a:fillRect/>
          </a:stretch>
        </p:blipFill>
        <p:spPr>
          <a:xfrm>
            <a:off x="12060622" y="-572128"/>
            <a:ext cx="4552541" cy="4552541"/>
          </a:xfrm>
          <a:prstGeom prst="rect">
            <a:avLst/>
          </a:prstGeom>
        </p:spPr>
      </p:pic>
    </p:spTree>
    <p:extLst>
      <p:ext uri="{BB962C8B-B14F-4D97-AF65-F5344CB8AC3E}">
        <p14:creationId xmlns:p14="http://schemas.microsoft.com/office/powerpoint/2010/main" val="12344955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2E1B5B"/>
        </a:solidFill>
        <a:effectLst/>
      </p:bgPr>
    </p:bg>
    <p:spTree>
      <p:nvGrpSpPr>
        <p:cNvPr id="1" name="Shape 417"/>
        <p:cNvGrpSpPr/>
        <p:nvPr/>
      </p:nvGrpSpPr>
      <p:grpSpPr>
        <a:xfrm>
          <a:off x="0" y="0"/>
          <a:ext cx="0" cy="0"/>
          <a:chOff x="0" y="0"/>
          <a:chExt cx="0" cy="0"/>
        </a:xfrm>
      </p:grpSpPr>
      <p:sp>
        <p:nvSpPr>
          <p:cNvPr id="453" name="Google Shape;453;p24"/>
          <p:cNvSpPr/>
          <p:nvPr/>
        </p:nvSpPr>
        <p:spPr>
          <a:xfrm rot="-1235577">
            <a:off x="2525597" y="6733641"/>
            <a:ext cx="1685974" cy="1843511"/>
          </a:xfrm>
          <a:custGeom>
            <a:avLst/>
            <a:gdLst/>
            <a:ahLst/>
            <a:cxnLst/>
            <a:rect l="l" t="t" r="r" b="b"/>
            <a:pathLst>
              <a:path w="1685974" h="1843511" extrusionOk="0">
                <a:moveTo>
                  <a:pt x="0" y="0"/>
                </a:moveTo>
                <a:lnTo>
                  <a:pt x="1685975" y="0"/>
                </a:lnTo>
                <a:lnTo>
                  <a:pt x="1685975" y="1843510"/>
                </a:lnTo>
                <a:lnTo>
                  <a:pt x="0" y="1843510"/>
                </a:lnTo>
                <a:lnTo>
                  <a:pt x="0" y="0"/>
                </a:lnTo>
                <a:close/>
              </a:path>
            </a:pathLst>
          </a:custGeom>
          <a:noFill/>
          <a:ln>
            <a:noFill/>
          </a:ln>
        </p:spPr>
      </p:sp>
      <p:pic>
        <p:nvPicPr>
          <p:cNvPr id="2" name="timervideo">
            <a:hlinkClick r:id="" action="ppaction://media"/>
            <a:extLst>
              <a:ext uri="{FF2B5EF4-FFF2-40B4-BE49-F238E27FC236}">
                <a16:creationId xmlns:a16="http://schemas.microsoft.com/office/drawing/2014/main" id="{BBED4318-1D50-E3DA-0B5B-6D80F4B1735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29534"/>
            <a:ext cx="18235495" cy="10257466"/>
          </a:xfrm>
          <a:prstGeom prst="rect">
            <a:avLst/>
          </a:prstGeom>
        </p:spPr>
      </p:pic>
      <p:sp>
        <p:nvSpPr>
          <p:cNvPr id="4" name="Circle: Hollow 3">
            <a:extLst>
              <a:ext uri="{FF2B5EF4-FFF2-40B4-BE49-F238E27FC236}">
                <a16:creationId xmlns:a16="http://schemas.microsoft.com/office/drawing/2014/main" id="{9A3D507D-5DF2-9709-F0B8-1288FAB829FC}"/>
              </a:ext>
            </a:extLst>
          </p:cNvPr>
          <p:cNvSpPr/>
          <p:nvPr/>
        </p:nvSpPr>
        <p:spPr>
          <a:xfrm>
            <a:off x="-11260018" y="-20310222"/>
            <a:ext cx="41376600" cy="37543154"/>
          </a:xfrm>
          <a:prstGeom prst="donut">
            <a:avLst>
              <a:gd name="adj" fmla="val 48215"/>
            </a:avLst>
          </a:prstGeom>
          <a:solidFill>
            <a:schemeClr val="tx1">
              <a:alpha val="7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a:solidFill>
                <a:schemeClr val="tx1"/>
              </a:solidFill>
            </a:endParaRPr>
          </a:p>
        </p:txBody>
      </p:sp>
    </p:spTree>
    <p:extLst>
      <p:ext uri="{BB962C8B-B14F-4D97-AF65-F5344CB8AC3E}">
        <p14:creationId xmlns:p14="http://schemas.microsoft.com/office/powerpoint/2010/main" val="116281469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091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2E1B5B"/>
        </a:solidFill>
        <a:effectLst/>
      </p:bgPr>
    </p:bg>
    <p:spTree>
      <p:nvGrpSpPr>
        <p:cNvPr id="1" name="Shape 417"/>
        <p:cNvGrpSpPr/>
        <p:nvPr/>
      </p:nvGrpSpPr>
      <p:grpSpPr>
        <a:xfrm>
          <a:off x="0" y="0"/>
          <a:ext cx="0" cy="0"/>
          <a:chOff x="0" y="0"/>
          <a:chExt cx="0" cy="0"/>
        </a:xfrm>
      </p:grpSpPr>
      <p:sp>
        <p:nvSpPr>
          <p:cNvPr id="453" name="Google Shape;453;p24"/>
          <p:cNvSpPr/>
          <p:nvPr/>
        </p:nvSpPr>
        <p:spPr>
          <a:xfrm rot="-1235577">
            <a:off x="2525597" y="6733641"/>
            <a:ext cx="1685974" cy="1843511"/>
          </a:xfrm>
          <a:custGeom>
            <a:avLst/>
            <a:gdLst/>
            <a:ahLst/>
            <a:cxnLst/>
            <a:rect l="l" t="t" r="r" b="b"/>
            <a:pathLst>
              <a:path w="1685974" h="1843511" extrusionOk="0">
                <a:moveTo>
                  <a:pt x="0" y="0"/>
                </a:moveTo>
                <a:lnTo>
                  <a:pt x="1685975" y="0"/>
                </a:lnTo>
                <a:lnTo>
                  <a:pt x="1685975" y="1843510"/>
                </a:lnTo>
                <a:lnTo>
                  <a:pt x="0" y="1843510"/>
                </a:lnTo>
                <a:lnTo>
                  <a:pt x="0" y="0"/>
                </a:lnTo>
                <a:close/>
              </a:path>
            </a:pathLst>
          </a:custGeom>
          <a:noFill/>
          <a:ln>
            <a:noFill/>
          </a:ln>
        </p:spPr>
      </p:sp>
      <p:pic>
        <p:nvPicPr>
          <p:cNvPr id="2" name="timervideo">
            <a:hlinkClick r:id="" action="ppaction://media"/>
            <a:extLst>
              <a:ext uri="{FF2B5EF4-FFF2-40B4-BE49-F238E27FC236}">
                <a16:creationId xmlns:a16="http://schemas.microsoft.com/office/drawing/2014/main" id="{BBED4318-1D50-E3DA-0B5B-6D80F4B1735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29534"/>
            <a:ext cx="18235495" cy="10257466"/>
          </a:xfrm>
          <a:prstGeom prst="rect">
            <a:avLst/>
          </a:prstGeom>
        </p:spPr>
      </p:pic>
      <p:sp>
        <p:nvSpPr>
          <p:cNvPr id="4" name="Circle: Hollow 3">
            <a:extLst>
              <a:ext uri="{FF2B5EF4-FFF2-40B4-BE49-F238E27FC236}">
                <a16:creationId xmlns:a16="http://schemas.microsoft.com/office/drawing/2014/main" id="{9A3D507D-5DF2-9709-F0B8-1288FAB829FC}"/>
              </a:ext>
            </a:extLst>
          </p:cNvPr>
          <p:cNvSpPr/>
          <p:nvPr/>
        </p:nvSpPr>
        <p:spPr>
          <a:xfrm>
            <a:off x="-11260018" y="-17332563"/>
            <a:ext cx="41376600" cy="37543154"/>
          </a:xfrm>
          <a:prstGeom prst="donut">
            <a:avLst>
              <a:gd name="adj" fmla="val 48215"/>
            </a:avLst>
          </a:prstGeom>
          <a:solidFill>
            <a:schemeClr val="tx1">
              <a:alpha val="7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dirty="0">
              <a:solidFill>
                <a:schemeClr val="tx1"/>
              </a:solidFill>
            </a:endParaRPr>
          </a:p>
        </p:txBody>
      </p:sp>
      <p:sp>
        <p:nvSpPr>
          <p:cNvPr id="3" name="Google Shape;400;p23">
            <a:extLst>
              <a:ext uri="{FF2B5EF4-FFF2-40B4-BE49-F238E27FC236}">
                <a16:creationId xmlns:a16="http://schemas.microsoft.com/office/drawing/2014/main" id="{A451AC52-9323-2961-8BA6-23A6D753E419}"/>
              </a:ext>
            </a:extLst>
          </p:cNvPr>
          <p:cNvSpPr txBox="1"/>
          <p:nvPr/>
        </p:nvSpPr>
        <p:spPr>
          <a:xfrm>
            <a:off x="52505" y="29534"/>
            <a:ext cx="10363200" cy="2548390"/>
          </a:xfrm>
          <a:prstGeom prst="rect">
            <a:avLst/>
          </a:prstGeom>
          <a:noFill/>
          <a:ln>
            <a:noFill/>
          </a:ln>
        </p:spPr>
        <p:txBody>
          <a:bodyPr spcFirstLastPara="1" wrap="square" lIns="0" tIns="0" rIns="0" bIns="0" anchor="t" anchorCtr="0">
            <a:spAutoFit/>
          </a:bodyPr>
          <a:lstStyle/>
          <a:p>
            <a:pPr marL="0" marR="0" lvl="0" indent="0" rtl="0">
              <a:lnSpc>
                <a:spcPct val="120000"/>
              </a:lnSpc>
              <a:spcBef>
                <a:spcPts val="0"/>
              </a:spcBef>
              <a:spcAft>
                <a:spcPts val="0"/>
              </a:spcAft>
              <a:buNone/>
            </a:pPr>
            <a:r>
              <a:rPr lang="en-US" sz="5400" b="0" i="0" u="none" strike="noStrike" cap="none" dirty="0">
                <a:solidFill>
                  <a:srgbClr val="FFD33B"/>
                </a:solidFill>
                <a:latin typeface="Black Ops One"/>
                <a:ea typeface="Black Ops One"/>
                <a:cs typeface="Black Ops One"/>
                <a:sym typeface="Black Ops One"/>
              </a:rPr>
              <a:t>4- Timer added</a:t>
            </a:r>
          </a:p>
          <a:p>
            <a:pPr marL="0" marR="0" lvl="0" indent="0" algn="r" rtl="0">
              <a:lnSpc>
                <a:spcPct val="120000"/>
              </a:lnSpc>
              <a:spcBef>
                <a:spcPts val="0"/>
              </a:spcBef>
              <a:spcAft>
                <a:spcPts val="0"/>
              </a:spcAft>
              <a:buNone/>
            </a:pPr>
            <a:endParaRPr lang="en-US" sz="7200" b="0" i="0" u="none" strike="noStrike" cap="none" dirty="0">
              <a:solidFill>
                <a:srgbClr val="FFD33B"/>
              </a:solidFill>
              <a:latin typeface="Black Ops One"/>
              <a:ea typeface="Black Ops One"/>
              <a:cs typeface="Black Ops One"/>
              <a:sym typeface="Black Ops One"/>
            </a:endParaRPr>
          </a:p>
          <a:p>
            <a:pPr marL="0" marR="0" lvl="0" indent="0" algn="r" rtl="0">
              <a:lnSpc>
                <a:spcPct val="120000"/>
              </a:lnSpc>
              <a:spcBef>
                <a:spcPts val="0"/>
              </a:spcBef>
              <a:spcAft>
                <a:spcPts val="0"/>
              </a:spcAft>
              <a:buNone/>
            </a:pPr>
            <a:endParaRPr sz="1200" dirty="0"/>
          </a:p>
        </p:txBody>
      </p:sp>
    </p:spTree>
    <p:extLst>
      <p:ext uri="{BB962C8B-B14F-4D97-AF65-F5344CB8AC3E}">
        <p14:creationId xmlns:p14="http://schemas.microsoft.com/office/powerpoint/2010/main" val="207299825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091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2E1B5B"/>
        </a:solidFill>
        <a:effectLst/>
      </p:bgPr>
    </p:bg>
    <p:spTree>
      <p:nvGrpSpPr>
        <p:cNvPr id="1" name="Shape 417"/>
        <p:cNvGrpSpPr/>
        <p:nvPr/>
      </p:nvGrpSpPr>
      <p:grpSpPr>
        <a:xfrm>
          <a:off x="0" y="0"/>
          <a:ext cx="0" cy="0"/>
          <a:chOff x="0" y="0"/>
          <a:chExt cx="0" cy="0"/>
        </a:xfrm>
      </p:grpSpPr>
      <p:pic>
        <p:nvPicPr>
          <p:cNvPr id="5" name="pausevideo">
            <a:hlinkClick r:id="" action="ppaction://media"/>
            <a:extLst>
              <a:ext uri="{FF2B5EF4-FFF2-40B4-BE49-F238E27FC236}">
                <a16:creationId xmlns:a16="http://schemas.microsoft.com/office/drawing/2014/main" id="{71DDA4DE-09FB-7404-D5FE-2DACAEC8131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2504" y="-23446"/>
            <a:ext cx="18235495" cy="10257466"/>
          </a:xfrm>
          <a:prstGeom prst="rect">
            <a:avLst/>
          </a:prstGeom>
        </p:spPr>
      </p:pic>
      <p:sp>
        <p:nvSpPr>
          <p:cNvPr id="453" name="Google Shape;453;p24"/>
          <p:cNvSpPr/>
          <p:nvPr/>
        </p:nvSpPr>
        <p:spPr>
          <a:xfrm rot="-1235577">
            <a:off x="2525597" y="6733641"/>
            <a:ext cx="1685974" cy="1843511"/>
          </a:xfrm>
          <a:custGeom>
            <a:avLst/>
            <a:gdLst/>
            <a:ahLst/>
            <a:cxnLst/>
            <a:rect l="l" t="t" r="r" b="b"/>
            <a:pathLst>
              <a:path w="1685974" h="1843511" extrusionOk="0">
                <a:moveTo>
                  <a:pt x="0" y="0"/>
                </a:moveTo>
                <a:lnTo>
                  <a:pt x="1685975" y="0"/>
                </a:lnTo>
                <a:lnTo>
                  <a:pt x="1685975" y="1843510"/>
                </a:lnTo>
                <a:lnTo>
                  <a:pt x="0" y="1843510"/>
                </a:lnTo>
                <a:lnTo>
                  <a:pt x="0" y="0"/>
                </a:lnTo>
                <a:close/>
              </a:path>
            </a:pathLst>
          </a:custGeom>
          <a:noFill/>
          <a:ln>
            <a:noFill/>
          </a:ln>
        </p:spPr>
      </p:sp>
      <p:sp>
        <p:nvSpPr>
          <p:cNvPr id="4" name="Circle: Hollow 3">
            <a:extLst>
              <a:ext uri="{FF2B5EF4-FFF2-40B4-BE49-F238E27FC236}">
                <a16:creationId xmlns:a16="http://schemas.microsoft.com/office/drawing/2014/main" id="{9A3D507D-5DF2-9709-F0B8-1288FAB829FC}"/>
              </a:ext>
            </a:extLst>
          </p:cNvPr>
          <p:cNvSpPr/>
          <p:nvPr/>
        </p:nvSpPr>
        <p:spPr>
          <a:xfrm>
            <a:off x="-11544300" y="-13997820"/>
            <a:ext cx="41376600" cy="37543154"/>
          </a:xfrm>
          <a:prstGeom prst="donut">
            <a:avLst>
              <a:gd name="adj" fmla="val 43203"/>
            </a:avLst>
          </a:prstGeom>
          <a:solidFill>
            <a:schemeClr val="tx1">
              <a:alpha val="7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dirty="0">
              <a:solidFill>
                <a:schemeClr val="tx1"/>
              </a:solidFill>
            </a:endParaRPr>
          </a:p>
        </p:txBody>
      </p:sp>
      <p:sp>
        <p:nvSpPr>
          <p:cNvPr id="3" name="Google Shape;400;p23">
            <a:extLst>
              <a:ext uri="{FF2B5EF4-FFF2-40B4-BE49-F238E27FC236}">
                <a16:creationId xmlns:a16="http://schemas.microsoft.com/office/drawing/2014/main" id="{A451AC52-9323-2961-8BA6-23A6D753E419}"/>
              </a:ext>
            </a:extLst>
          </p:cNvPr>
          <p:cNvSpPr txBox="1"/>
          <p:nvPr/>
        </p:nvSpPr>
        <p:spPr>
          <a:xfrm>
            <a:off x="0" y="-23446"/>
            <a:ext cx="10363200" cy="2548390"/>
          </a:xfrm>
          <a:prstGeom prst="rect">
            <a:avLst/>
          </a:prstGeom>
          <a:noFill/>
          <a:ln>
            <a:noFill/>
          </a:ln>
        </p:spPr>
        <p:txBody>
          <a:bodyPr spcFirstLastPara="1" wrap="square" lIns="0" tIns="0" rIns="0" bIns="0" anchor="t" anchorCtr="0">
            <a:spAutoFit/>
          </a:bodyPr>
          <a:lstStyle/>
          <a:p>
            <a:pPr marL="0" marR="0" lvl="0" indent="0" rtl="0">
              <a:lnSpc>
                <a:spcPct val="120000"/>
              </a:lnSpc>
              <a:spcBef>
                <a:spcPts val="0"/>
              </a:spcBef>
              <a:spcAft>
                <a:spcPts val="0"/>
              </a:spcAft>
              <a:buNone/>
            </a:pPr>
            <a:r>
              <a:rPr lang="en-US" sz="5400" b="0" i="0" u="none" strike="noStrike" cap="none" dirty="0">
                <a:solidFill>
                  <a:srgbClr val="FFD33B"/>
                </a:solidFill>
                <a:latin typeface="Black Ops One"/>
                <a:ea typeface="Black Ops One"/>
                <a:cs typeface="Black Ops One"/>
                <a:sym typeface="Black Ops One"/>
              </a:rPr>
              <a:t>5- pause menu added</a:t>
            </a:r>
          </a:p>
          <a:p>
            <a:pPr marL="0" marR="0" lvl="0" indent="0" algn="r" rtl="0">
              <a:lnSpc>
                <a:spcPct val="120000"/>
              </a:lnSpc>
              <a:spcBef>
                <a:spcPts val="0"/>
              </a:spcBef>
              <a:spcAft>
                <a:spcPts val="0"/>
              </a:spcAft>
              <a:buNone/>
            </a:pPr>
            <a:endParaRPr lang="en-US" sz="7200" b="0" i="0" u="none" strike="noStrike" cap="none" dirty="0">
              <a:solidFill>
                <a:srgbClr val="FFD33B"/>
              </a:solidFill>
              <a:latin typeface="Black Ops One"/>
              <a:ea typeface="Black Ops One"/>
              <a:cs typeface="Black Ops One"/>
              <a:sym typeface="Black Ops One"/>
            </a:endParaRPr>
          </a:p>
          <a:p>
            <a:pPr marL="0" marR="0" lvl="0" indent="0" algn="r" rtl="0">
              <a:lnSpc>
                <a:spcPct val="120000"/>
              </a:lnSpc>
              <a:spcBef>
                <a:spcPts val="0"/>
              </a:spcBef>
              <a:spcAft>
                <a:spcPts val="0"/>
              </a:spcAft>
              <a:buNone/>
            </a:pPr>
            <a:endParaRPr sz="1200" dirty="0"/>
          </a:p>
        </p:txBody>
      </p:sp>
      <p:sp>
        <p:nvSpPr>
          <p:cNvPr id="6" name="Google Shape;459;p25">
            <a:extLst>
              <a:ext uri="{FF2B5EF4-FFF2-40B4-BE49-F238E27FC236}">
                <a16:creationId xmlns:a16="http://schemas.microsoft.com/office/drawing/2014/main" id="{19CEF369-D88D-2513-35AA-70826B1A68DB}"/>
              </a:ext>
            </a:extLst>
          </p:cNvPr>
          <p:cNvSpPr/>
          <p:nvPr/>
        </p:nvSpPr>
        <p:spPr>
          <a:xfrm>
            <a:off x="-7066523" y="-7162493"/>
            <a:ext cx="10877876" cy="10429164"/>
          </a:xfrm>
          <a:custGeom>
            <a:avLst/>
            <a:gdLst/>
            <a:ahLst/>
            <a:cxnLst/>
            <a:rect l="l" t="t" r="r" b="b"/>
            <a:pathLst>
              <a:path w="10877876" h="10429164" extrusionOk="0">
                <a:moveTo>
                  <a:pt x="0" y="0"/>
                </a:moveTo>
                <a:lnTo>
                  <a:pt x="10877876" y="0"/>
                </a:lnTo>
                <a:lnTo>
                  <a:pt x="10877876" y="10429164"/>
                </a:lnTo>
                <a:lnTo>
                  <a:pt x="0" y="10429164"/>
                </a:lnTo>
                <a:lnTo>
                  <a:pt x="0" y="0"/>
                </a:lnTo>
                <a:close/>
              </a:path>
            </a:pathLst>
          </a:custGeom>
          <a:blipFill rotWithShape="1">
            <a:blip r:embed="rId6">
              <a:alphaModFix/>
            </a:blip>
            <a:stretch>
              <a:fillRect/>
            </a:stretch>
          </a:blipFill>
          <a:ln>
            <a:noFill/>
          </a:ln>
        </p:spPr>
      </p:sp>
      <p:sp>
        <p:nvSpPr>
          <p:cNvPr id="7" name="Google Shape;458;p25">
            <a:extLst>
              <a:ext uri="{FF2B5EF4-FFF2-40B4-BE49-F238E27FC236}">
                <a16:creationId xmlns:a16="http://schemas.microsoft.com/office/drawing/2014/main" id="{15D85324-B2E1-42F1-D149-956DFF8DBE6A}"/>
              </a:ext>
            </a:extLst>
          </p:cNvPr>
          <p:cNvSpPr/>
          <p:nvPr/>
        </p:nvSpPr>
        <p:spPr>
          <a:xfrm rot="-10319540">
            <a:off x="15346092" y="6029751"/>
            <a:ext cx="10877876" cy="10429164"/>
          </a:xfrm>
          <a:custGeom>
            <a:avLst/>
            <a:gdLst/>
            <a:ahLst/>
            <a:cxnLst/>
            <a:rect l="l" t="t" r="r" b="b"/>
            <a:pathLst>
              <a:path w="10877876" h="10429164" extrusionOk="0">
                <a:moveTo>
                  <a:pt x="0" y="0"/>
                </a:moveTo>
                <a:lnTo>
                  <a:pt x="10877876" y="0"/>
                </a:lnTo>
                <a:lnTo>
                  <a:pt x="10877876" y="10429164"/>
                </a:lnTo>
                <a:lnTo>
                  <a:pt x="0" y="10429164"/>
                </a:lnTo>
                <a:lnTo>
                  <a:pt x="0" y="0"/>
                </a:lnTo>
                <a:close/>
              </a:path>
            </a:pathLst>
          </a:custGeom>
          <a:blipFill rotWithShape="1">
            <a:blip r:embed="rId7">
              <a:alphaModFix/>
            </a:blip>
            <a:stretch>
              <a:fillRect/>
            </a:stretch>
          </a:blipFill>
          <a:ln>
            <a:noFill/>
          </a:ln>
        </p:spPr>
      </p:sp>
      <p:sp>
        <p:nvSpPr>
          <p:cNvPr id="8" name="Google Shape;463;p25">
            <a:extLst>
              <a:ext uri="{FF2B5EF4-FFF2-40B4-BE49-F238E27FC236}">
                <a16:creationId xmlns:a16="http://schemas.microsoft.com/office/drawing/2014/main" id="{06B0A5DF-17B4-E786-68D7-A5DD56D099ED}"/>
              </a:ext>
            </a:extLst>
          </p:cNvPr>
          <p:cNvSpPr/>
          <p:nvPr/>
        </p:nvSpPr>
        <p:spPr>
          <a:xfrm>
            <a:off x="6399576" y="-3727033"/>
            <a:ext cx="1375401" cy="1375401"/>
          </a:xfrm>
          <a:custGeom>
            <a:avLst/>
            <a:gdLst/>
            <a:ahLst/>
            <a:cxnLst/>
            <a:rect l="l" t="t" r="r" b="b"/>
            <a:pathLst>
              <a:path w="1375401" h="1375401" extrusionOk="0">
                <a:moveTo>
                  <a:pt x="0" y="0"/>
                </a:moveTo>
                <a:lnTo>
                  <a:pt x="1375401" y="0"/>
                </a:lnTo>
                <a:lnTo>
                  <a:pt x="1375401" y="1375401"/>
                </a:lnTo>
                <a:lnTo>
                  <a:pt x="0" y="1375401"/>
                </a:lnTo>
                <a:lnTo>
                  <a:pt x="0" y="0"/>
                </a:lnTo>
                <a:close/>
              </a:path>
            </a:pathLst>
          </a:custGeom>
          <a:blipFill rotWithShape="1">
            <a:blip r:embed="rId8">
              <a:alphaModFix/>
            </a:blip>
            <a:stretch>
              <a:fillRect/>
            </a:stretch>
          </a:blipFill>
          <a:ln>
            <a:noFill/>
          </a:ln>
        </p:spPr>
      </p:sp>
      <p:sp>
        <p:nvSpPr>
          <p:cNvPr id="9" name="Google Shape;466;p25">
            <a:extLst>
              <a:ext uri="{FF2B5EF4-FFF2-40B4-BE49-F238E27FC236}">
                <a16:creationId xmlns:a16="http://schemas.microsoft.com/office/drawing/2014/main" id="{47536D5C-FF7B-D0B6-2232-8C2FDBCFFC7A}"/>
              </a:ext>
            </a:extLst>
          </p:cNvPr>
          <p:cNvSpPr/>
          <p:nvPr/>
        </p:nvSpPr>
        <p:spPr>
          <a:xfrm>
            <a:off x="-4152095" y="5105287"/>
            <a:ext cx="3103224" cy="3103224"/>
          </a:xfrm>
          <a:custGeom>
            <a:avLst/>
            <a:gdLst/>
            <a:ahLst/>
            <a:cxnLst/>
            <a:rect l="l" t="t" r="r" b="b"/>
            <a:pathLst>
              <a:path w="3103224" h="3103224" extrusionOk="0">
                <a:moveTo>
                  <a:pt x="0" y="0"/>
                </a:moveTo>
                <a:lnTo>
                  <a:pt x="3103223" y="0"/>
                </a:lnTo>
                <a:lnTo>
                  <a:pt x="3103223" y="3103224"/>
                </a:lnTo>
                <a:lnTo>
                  <a:pt x="0" y="3103224"/>
                </a:lnTo>
                <a:lnTo>
                  <a:pt x="0" y="0"/>
                </a:lnTo>
                <a:close/>
              </a:path>
            </a:pathLst>
          </a:custGeom>
          <a:blipFill rotWithShape="1">
            <a:blip r:embed="rId9">
              <a:alphaModFix/>
            </a:blip>
            <a:stretch>
              <a:fillRect/>
            </a:stretch>
          </a:blipFill>
          <a:ln>
            <a:noFill/>
          </a:ln>
        </p:spPr>
      </p:sp>
    </p:spTree>
    <p:extLst>
      <p:ext uri="{BB962C8B-B14F-4D97-AF65-F5344CB8AC3E}">
        <p14:creationId xmlns:p14="http://schemas.microsoft.com/office/powerpoint/2010/main" val="321110306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068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2E1B5B"/>
        </a:solidFill>
        <a:effectLst/>
      </p:bgPr>
    </p:bg>
    <p:spTree>
      <p:nvGrpSpPr>
        <p:cNvPr id="1" name="Shape 457"/>
        <p:cNvGrpSpPr/>
        <p:nvPr/>
      </p:nvGrpSpPr>
      <p:grpSpPr>
        <a:xfrm>
          <a:off x="0" y="0"/>
          <a:ext cx="0" cy="0"/>
          <a:chOff x="0" y="0"/>
          <a:chExt cx="0" cy="0"/>
        </a:xfrm>
      </p:grpSpPr>
      <p:sp>
        <p:nvSpPr>
          <p:cNvPr id="458" name="Google Shape;458;p25"/>
          <p:cNvSpPr/>
          <p:nvPr/>
        </p:nvSpPr>
        <p:spPr>
          <a:xfrm rot="-10319540">
            <a:off x="8731931" y="3322105"/>
            <a:ext cx="10877876" cy="10429164"/>
          </a:xfrm>
          <a:custGeom>
            <a:avLst/>
            <a:gdLst/>
            <a:ahLst/>
            <a:cxnLst/>
            <a:rect l="l" t="t" r="r" b="b"/>
            <a:pathLst>
              <a:path w="10877876" h="10429164" extrusionOk="0">
                <a:moveTo>
                  <a:pt x="0" y="0"/>
                </a:moveTo>
                <a:lnTo>
                  <a:pt x="10877876" y="0"/>
                </a:lnTo>
                <a:lnTo>
                  <a:pt x="10877876" y="10429164"/>
                </a:lnTo>
                <a:lnTo>
                  <a:pt x="0" y="10429164"/>
                </a:lnTo>
                <a:lnTo>
                  <a:pt x="0" y="0"/>
                </a:lnTo>
                <a:close/>
              </a:path>
            </a:pathLst>
          </a:custGeom>
          <a:blipFill rotWithShape="1">
            <a:blip r:embed="rId3">
              <a:alphaModFix/>
            </a:blip>
            <a:stretch>
              <a:fillRect/>
            </a:stretch>
          </a:blipFill>
          <a:ln>
            <a:noFill/>
          </a:ln>
        </p:spPr>
      </p:sp>
      <p:sp>
        <p:nvSpPr>
          <p:cNvPr id="459" name="Google Shape;459;p25"/>
          <p:cNvSpPr/>
          <p:nvPr/>
        </p:nvSpPr>
        <p:spPr>
          <a:xfrm>
            <a:off x="-1872061" y="-4388813"/>
            <a:ext cx="10877876" cy="10429164"/>
          </a:xfrm>
          <a:custGeom>
            <a:avLst/>
            <a:gdLst/>
            <a:ahLst/>
            <a:cxnLst/>
            <a:rect l="l" t="t" r="r" b="b"/>
            <a:pathLst>
              <a:path w="10877876" h="10429164" extrusionOk="0">
                <a:moveTo>
                  <a:pt x="0" y="0"/>
                </a:moveTo>
                <a:lnTo>
                  <a:pt x="10877876" y="0"/>
                </a:lnTo>
                <a:lnTo>
                  <a:pt x="10877876" y="10429164"/>
                </a:lnTo>
                <a:lnTo>
                  <a:pt x="0" y="10429164"/>
                </a:lnTo>
                <a:lnTo>
                  <a:pt x="0" y="0"/>
                </a:lnTo>
                <a:close/>
              </a:path>
            </a:pathLst>
          </a:custGeom>
          <a:blipFill rotWithShape="1">
            <a:blip r:embed="rId4">
              <a:alphaModFix/>
            </a:blip>
            <a:stretch>
              <a:fillRect/>
            </a:stretch>
          </a:blipFill>
          <a:ln>
            <a:noFill/>
          </a:ln>
        </p:spPr>
      </p:sp>
      <p:sp>
        <p:nvSpPr>
          <p:cNvPr id="460" name="Google Shape;460;p25"/>
          <p:cNvSpPr txBox="1"/>
          <p:nvPr/>
        </p:nvSpPr>
        <p:spPr>
          <a:xfrm>
            <a:off x="4659956" y="2875289"/>
            <a:ext cx="9550871" cy="3545586"/>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9600" b="0" i="0" u="none" strike="noStrike" cap="none" dirty="0">
                <a:solidFill>
                  <a:srgbClr val="FFD33B"/>
                </a:solidFill>
                <a:latin typeface="Black Ops One"/>
                <a:ea typeface="Black Ops One"/>
                <a:cs typeface="Black Ops One"/>
                <a:sym typeface="Black Ops One"/>
              </a:rPr>
              <a:t>problems we faced</a:t>
            </a:r>
          </a:p>
        </p:txBody>
      </p:sp>
      <p:sp>
        <p:nvSpPr>
          <p:cNvPr id="462" name="Google Shape;462;p25"/>
          <p:cNvSpPr/>
          <p:nvPr/>
        </p:nvSpPr>
        <p:spPr>
          <a:xfrm>
            <a:off x="11173469" y="7882899"/>
            <a:ext cx="1375401" cy="1375401"/>
          </a:xfrm>
          <a:custGeom>
            <a:avLst/>
            <a:gdLst/>
            <a:ahLst/>
            <a:cxnLst/>
            <a:rect l="l" t="t" r="r" b="b"/>
            <a:pathLst>
              <a:path w="1375401" h="1375401" extrusionOk="0">
                <a:moveTo>
                  <a:pt x="0" y="0"/>
                </a:moveTo>
                <a:lnTo>
                  <a:pt x="1375401" y="0"/>
                </a:lnTo>
                <a:lnTo>
                  <a:pt x="1375401" y="1375401"/>
                </a:lnTo>
                <a:lnTo>
                  <a:pt x="0" y="1375401"/>
                </a:lnTo>
                <a:lnTo>
                  <a:pt x="0" y="0"/>
                </a:lnTo>
                <a:close/>
              </a:path>
            </a:pathLst>
          </a:custGeom>
          <a:blipFill rotWithShape="1">
            <a:blip r:embed="rId5">
              <a:alphaModFix/>
            </a:blip>
            <a:stretch>
              <a:fillRect/>
            </a:stretch>
          </a:blipFill>
          <a:ln>
            <a:noFill/>
          </a:ln>
        </p:spPr>
      </p:sp>
      <p:sp>
        <p:nvSpPr>
          <p:cNvPr id="463" name="Google Shape;463;p25"/>
          <p:cNvSpPr/>
          <p:nvPr/>
        </p:nvSpPr>
        <p:spPr>
          <a:xfrm>
            <a:off x="8058545" y="1393607"/>
            <a:ext cx="1375401" cy="1375401"/>
          </a:xfrm>
          <a:custGeom>
            <a:avLst/>
            <a:gdLst/>
            <a:ahLst/>
            <a:cxnLst/>
            <a:rect l="l" t="t" r="r" b="b"/>
            <a:pathLst>
              <a:path w="1375401" h="1375401" extrusionOk="0">
                <a:moveTo>
                  <a:pt x="0" y="0"/>
                </a:moveTo>
                <a:lnTo>
                  <a:pt x="1375401" y="0"/>
                </a:lnTo>
                <a:lnTo>
                  <a:pt x="1375401" y="1375401"/>
                </a:lnTo>
                <a:lnTo>
                  <a:pt x="0" y="1375401"/>
                </a:lnTo>
                <a:lnTo>
                  <a:pt x="0" y="0"/>
                </a:lnTo>
                <a:close/>
              </a:path>
            </a:pathLst>
          </a:custGeom>
          <a:blipFill rotWithShape="1">
            <a:blip r:embed="rId5">
              <a:alphaModFix/>
            </a:blip>
            <a:stretch>
              <a:fillRect/>
            </a:stretch>
          </a:blipFill>
          <a:ln>
            <a:noFill/>
          </a:ln>
        </p:spPr>
      </p:sp>
      <p:sp>
        <p:nvSpPr>
          <p:cNvPr id="464" name="Google Shape;464;p25"/>
          <p:cNvSpPr/>
          <p:nvPr/>
        </p:nvSpPr>
        <p:spPr>
          <a:xfrm rot="2286593">
            <a:off x="13420920" y="1643481"/>
            <a:ext cx="2687975" cy="2881844"/>
          </a:xfrm>
          <a:custGeom>
            <a:avLst/>
            <a:gdLst/>
            <a:ahLst/>
            <a:cxnLst/>
            <a:rect l="l" t="t" r="r" b="b"/>
            <a:pathLst>
              <a:path w="2687975" h="2881844" extrusionOk="0">
                <a:moveTo>
                  <a:pt x="0" y="0"/>
                </a:moveTo>
                <a:lnTo>
                  <a:pt x="2687975" y="0"/>
                </a:lnTo>
                <a:lnTo>
                  <a:pt x="2687975" y="2881844"/>
                </a:lnTo>
                <a:lnTo>
                  <a:pt x="0" y="2881844"/>
                </a:lnTo>
                <a:lnTo>
                  <a:pt x="0" y="0"/>
                </a:lnTo>
                <a:close/>
              </a:path>
            </a:pathLst>
          </a:custGeom>
          <a:blipFill rotWithShape="1">
            <a:blip r:embed="rId6">
              <a:alphaModFix/>
            </a:blip>
            <a:stretch>
              <a:fillRect/>
            </a:stretch>
          </a:blipFill>
          <a:ln>
            <a:noFill/>
          </a:ln>
        </p:spPr>
      </p:sp>
      <p:sp>
        <p:nvSpPr>
          <p:cNvPr id="465" name="Google Shape;465;p25"/>
          <p:cNvSpPr/>
          <p:nvPr/>
        </p:nvSpPr>
        <p:spPr>
          <a:xfrm rot="-1473762">
            <a:off x="13972099" y="7334118"/>
            <a:ext cx="4292632" cy="1969245"/>
          </a:xfrm>
          <a:custGeom>
            <a:avLst/>
            <a:gdLst/>
            <a:ahLst/>
            <a:cxnLst/>
            <a:rect l="l" t="t" r="r" b="b"/>
            <a:pathLst>
              <a:path w="4292632" h="1969245" extrusionOk="0">
                <a:moveTo>
                  <a:pt x="0" y="0"/>
                </a:moveTo>
                <a:lnTo>
                  <a:pt x="4292633" y="0"/>
                </a:lnTo>
                <a:lnTo>
                  <a:pt x="4292633" y="1969245"/>
                </a:lnTo>
                <a:lnTo>
                  <a:pt x="0" y="1969245"/>
                </a:lnTo>
                <a:lnTo>
                  <a:pt x="0" y="0"/>
                </a:lnTo>
                <a:close/>
              </a:path>
            </a:pathLst>
          </a:custGeom>
          <a:blipFill rotWithShape="1">
            <a:blip r:embed="rId7">
              <a:alphaModFix/>
            </a:blip>
            <a:stretch>
              <a:fillRect/>
            </a:stretch>
          </a:blipFill>
          <a:ln>
            <a:noFill/>
          </a:ln>
        </p:spPr>
      </p:sp>
      <p:sp>
        <p:nvSpPr>
          <p:cNvPr id="466" name="Google Shape;466;p25"/>
          <p:cNvSpPr/>
          <p:nvPr/>
        </p:nvSpPr>
        <p:spPr>
          <a:xfrm>
            <a:off x="1556732" y="5726325"/>
            <a:ext cx="3103224" cy="3103224"/>
          </a:xfrm>
          <a:custGeom>
            <a:avLst/>
            <a:gdLst/>
            <a:ahLst/>
            <a:cxnLst/>
            <a:rect l="l" t="t" r="r" b="b"/>
            <a:pathLst>
              <a:path w="3103224" h="3103224" extrusionOk="0">
                <a:moveTo>
                  <a:pt x="0" y="0"/>
                </a:moveTo>
                <a:lnTo>
                  <a:pt x="3103223" y="0"/>
                </a:lnTo>
                <a:lnTo>
                  <a:pt x="3103223" y="3103224"/>
                </a:lnTo>
                <a:lnTo>
                  <a:pt x="0" y="3103224"/>
                </a:lnTo>
                <a:lnTo>
                  <a:pt x="0" y="0"/>
                </a:lnTo>
                <a:close/>
              </a:path>
            </a:pathLst>
          </a:custGeom>
          <a:blipFill rotWithShape="1">
            <a:blip r:embed="rId8">
              <a:alphaModFix/>
            </a:blip>
            <a:stretch>
              <a:fillRect/>
            </a:stretch>
          </a:blipFill>
          <a:ln>
            <a:noFill/>
          </a:ln>
        </p:spPr>
      </p:sp>
      <p:sp>
        <p:nvSpPr>
          <p:cNvPr id="2" name="Google Shape;156;p15">
            <a:extLst>
              <a:ext uri="{FF2B5EF4-FFF2-40B4-BE49-F238E27FC236}">
                <a16:creationId xmlns:a16="http://schemas.microsoft.com/office/drawing/2014/main" id="{C4F3624E-D1C9-7C0A-9D97-670A8E94FF55}"/>
              </a:ext>
            </a:extLst>
          </p:cNvPr>
          <p:cNvSpPr txBox="1"/>
          <p:nvPr/>
        </p:nvSpPr>
        <p:spPr>
          <a:xfrm>
            <a:off x="9039955" y="7277937"/>
            <a:ext cx="868442" cy="2585323"/>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2000" b="0" i="0" u="none" strike="noStrike" cap="none" dirty="0">
                <a:solidFill>
                  <a:srgbClr val="FFFFFF"/>
                </a:solidFill>
                <a:latin typeface="Black Ops One"/>
                <a:ea typeface="Black Ops One"/>
                <a:cs typeface="Black Ops One"/>
                <a:sym typeface="Black Ops One"/>
              </a:rPr>
              <a:t>5</a:t>
            </a:r>
            <a:endParaRPr dirty="0"/>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2E1B5B"/>
        </a:solidFill>
        <a:effectLst/>
      </p:bgPr>
    </p:bg>
    <p:spTree>
      <p:nvGrpSpPr>
        <p:cNvPr id="1" name="Shape 417"/>
        <p:cNvGrpSpPr/>
        <p:nvPr/>
      </p:nvGrpSpPr>
      <p:grpSpPr>
        <a:xfrm>
          <a:off x="0" y="0"/>
          <a:ext cx="0" cy="0"/>
          <a:chOff x="0" y="0"/>
          <a:chExt cx="0" cy="0"/>
        </a:xfrm>
      </p:grpSpPr>
      <p:sp>
        <p:nvSpPr>
          <p:cNvPr id="419" name="Google Shape;419;p24"/>
          <p:cNvSpPr/>
          <p:nvPr/>
        </p:nvSpPr>
        <p:spPr>
          <a:xfrm rot="16200000">
            <a:off x="-2608296" y="3399623"/>
            <a:ext cx="9877542" cy="9470094"/>
          </a:xfrm>
          <a:custGeom>
            <a:avLst/>
            <a:gdLst/>
            <a:ahLst/>
            <a:cxnLst/>
            <a:rect l="l" t="t" r="r" b="b"/>
            <a:pathLst>
              <a:path w="9877542" h="9470094" extrusionOk="0">
                <a:moveTo>
                  <a:pt x="0" y="0"/>
                </a:moveTo>
                <a:lnTo>
                  <a:pt x="9877542" y="0"/>
                </a:lnTo>
                <a:lnTo>
                  <a:pt x="9877542" y="9470093"/>
                </a:lnTo>
                <a:lnTo>
                  <a:pt x="0" y="9470093"/>
                </a:lnTo>
                <a:lnTo>
                  <a:pt x="0" y="0"/>
                </a:lnTo>
                <a:close/>
              </a:path>
            </a:pathLst>
          </a:custGeom>
          <a:blipFill rotWithShape="1">
            <a:blip r:embed="rId3">
              <a:alphaModFix/>
            </a:blip>
            <a:stretch>
              <a:fillRect/>
            </a:stretch>
          </a:blipFill>
          <a:ln>
            <a:noFill/>
          </a:ln>
        </p:spPr>
      </p:sp>
      <p:sp>
        <p:nvSpPr>
          <p:cNvPr id="420" name="Google Shape;420;p24"/>
          <p:cNvSpPr/>
          <p:nvPr/>
        </p:nvSpPr>
        <p:spPr>
          <a:xfrm rot="5400000">
            <a:off x="11296077" y="-2321430"/>
            <a:ext cx="9877542" cy="9470094"/>
          </a:xfrm>
          <a:custGeom>
            <a:avLst/>
            <a:gdLst/>
            <a:ahLst/>
            <a:cxnLst/>
            <a:rect l="l" t="t" r="r" b="b"/>
            <a:pathLst>
              <a:path w="9877542" h="9470094" extrusionOk="0">
                <a:moveTo>
                  <a:pt x="0" y="0"/>
                </a:moveTo>
                <a:lnTo>
                  <a:pt x="9877543" y="0"/>
                </a:lnTo>
                <a:lnTo>
                  <a:pt x="9877543" y="9470094"/>
                </a:lnTo>
                <a:lnTo>
                  <a:pt x="0" y="9470094"/>
                </a:lnTo>
                <a:lnTo>
                  <a:pt x="0" y="0"/>
                </a:lnTo>
                <a:close/>
              </a:path>
            </a:pathLst>
          </a:custGeom>
          <a:blipFill rotWithShape="1">
            <a:blip r:embed="rId3">
              <a:alphaModFix/>
            </a:blip>
            <a:stretch>
              <a:fillRect/>
            </a:stretch>
          </a:blipFill>
          <a:ln>
            <a:noFill/>
          </a:ln>
        </p:spPr>
      </p:sp>
      <p:sp>
        <p:nvSpPr>
          <p:cNvPr id="429" name="Google Shape;429;p24"/>
          <p:cNvSpPr txBox="1"/>
          <p:nvPr/>
        </p:nvSpPr>
        <p:spPr>
          <a:xfrm>
            <a:off x="55119" y="418042"/>
            <a:ext cx="18021300" cy="2215991"/>
          </a:xfrm>
          <a:prstGeom prst="rect">
            <a:avLst/>
          </a:prstGeom>
          <a:noFill/>
          <a:ln>
            <a:noFill/>
          </a:ln>
        </p:spPr>
        <p:txBody>
          <a:bodyPr spcFirstLastPara="1" wrap="square" lIns="0" tIns="0" rIns="0" bIns="0" anchor="t" anchorCtr="0">
            <a:spAutoFit/>
          </a:bodyPr>
          <a:lstStyle/>
          <a:p>
            <a:pPr marL="0" marR="0" lvl="0" indent="0" rtl="0">
              <a:lnSpc>
                <a:spcPct val="120000"/>
              </a:lnSpc>
              <a:spcBef>
                <a:spcPts val="0"/>
              </a:spcBef>
              <a:spcAft>
                <a:spcPts val="0"/>
              </a:spcAft>
              <a:buNone/>
            </a:pPr>
            <a:r>
              <a:rPr lang="en-US" sz="6000" b="0" i="0" u="none" strike="noStrike" cap="none" dirty="0">
                <a:solidFill>
                  <a:srgbClr val="FFD33B"/>
                </a:solidFill>
                <a:latin typeface="Black Ops One"/>
                <a:ea typeface="Black Ops One"/>
                <a:cs typeface="Black Ops One"/>
                <a:sym typeface="Black Ops One"/>
              </a:rPr>
              <a:t>1- Combine each animation to one sprite sheet</a:t>
            </a:r>
            <a:endParaRPr sz="1050" dirty="0"/>
          </a:p>
        </p:txBody>
      </p:sp>
      <p:sp>
        <p:nvSpPr>
          <p:cNvPr id="430" name="Google Shape;430;p24"/>
          <p:cNvSpPr/>
          <p:nvPr/>
        </p:nvSpPr>
        <p:spPr>
          <a:xfrm>
            <a:off x="1413419" y="8729350"/>
            <a:ext cx="599379" cy="599379"/>
          </a:xfrm>
          <a:custGeom>
            <a:avLst/>
            <a:gdLst/>
            <a:ahLst/>
            <a:cxnLst/>
            <a:rect l="l" t="t" r="r" b="b"/>
            <a:pathLst>
              <a:path w="599379" h="599379" extrusionOk="0">
                <a:moveTo>
                  <a:pt x="0" y="0"/>
                </a:moveTo>
                <a:lnTo>
                  <a:pt x="599379" y="0"/>
                </a:lnTo>
                <a:lnTo>
                  <a:pt x="599379" y="599378"/>
                </a:lnTo>
                <a:lnTo>
                  <a:pt x="0" y="599378"/>
                </a:lnTo>
                <a:lnTo>
                  <a:pt x="0" y="0"/>
                </a:lnTo>
                <a:close/>
              </a:path>
            </a:pathLst>
          </a:custGeom>
          <a:blipFill rotWithShape="1">
            <a:blip r:embed="rId4">
              <a:alphaModFix/>
            </a:blip>
            <a:stretch>
              <a:fillRect/>
            </a:stretch>
          </a:blipFill>
          <a:ln>
            <a:noFill/>
          </a:ln>
        </p:spPr>
      </p:sp>
      <p:sp>
        <p:nvSpPr>
          <p:cNvPr id="431" name="Google Shape;431;p24"/>
          <p:cNvSpPr/>
          <p:nvPr/>
        </p:nvSpPr>
        <p:spPr>
          <a:xfrm>
            <a:off x="15630447" y="2073574"/>
            <a:ext cx="680085" cy="680085"/>
          </a:xfrm>
          <a:custGeom>
            <a:avLst/>
            <a:gdLst/>
            <a:ahLst/>
            <a:cxnLst/>
            <a:rect l="l" t="t" r="r" b="b"/>
            <a:pathLst>
              <a:path w="680085" h="680085" extrusionOk="0">
                <a:moveTo>
                  <a:pt x="0" y="0"/>
                </a:moveTo>
                <a:lnTo>
                  <a:pt x="680085" y="0"/>
                </a:lnTo>
                <a:lnTo>
                  <a:pt x="680085" y="680085"/>
                </a:lnTo>
                <a:lnTo>
                  <a:pt x="0" y="680085"/>
                </a:lnTo>
                <a:lnTo>
                  <a:pt x="0" y="0"/>
                </a:lnTo>
                <a:close/>
              </a:path>
            </a:pathLst>
          </a:custGeom>
          <a:blipFill rotWithShape="1">
            <a:blip r:embed="rId4">
              <a:alphaModFix/>
            </a:blip>
            <a:stretch>
              <a:fillRect/>
            </a:stretch>
          </a:blipFill>
          <a:ln>
            <a:noFill/>
          </a:ln>
        </p:spPr>
      </p:sp>
      <p:sp>
        <p:nvSpPr>
          <p:cNvPr id="432" name="Google Shape;432;p24"/>
          <p:cNvSpPr/>
          <p:nvPr/>
        </p:nvSpPr>
        <p:spPr>
          <a:xfrm>
            <a:off x="15894805" y="8265725"/>
            <a:ext cx="680085" cy="680085"/>
          </a:xfrm>
          <a:custGeom>
            <a:avLst/>
            <a:gdLst/>
            <a:ahLst/>
            <a:cxnLst/>
            <a:rect l="l" t="t" r="r" b="b"/>
            <a:pathLst>
              <a:path w="680085" h="680085" extrusionOk="0">
                <a:moveTo>
                  <a:pt x="0" y="0"/>
                </a:moveTo>
                <a:lnTo>
                  <a:pt x="680085" y="0"/>
                </a:lnTo>
                <a:lnTo>
                  <a:pt x="680085" y="680085"/>
                </a:lnTo>
                <a:lnTo>
                  <a:pt x="0" y="680085"/>
                </a:lnTo>
                <a:lnTo>
                  <a:pt x="0" y="0"/>
                </a:lnTo>
                <a:close/>
              </a:path>
            </a:pathLst>
          </a:custGeom>
          <a:blipFill rotWithShape="1">
            <a:blip r:embed="rId4">
              <a:alphaModFix/>
            </a:blip>
            <a:stretch>
              <a:fillRect/>
            </a:stretch>
          </a:blipFill>
          <a:ln>
            <a:noFill/>
          </a:ln>
        </p:spPr>
      </p:sp>
      <p:sp>
        <p:nvSpPr>
          <p:cNvPr id="453" name="Google Shape;453;p24"/>
          <p:cNvSpPr/>
          <p:nvPr/>
        </p:nvSpPr>
        <p:spPr>
          <a:xfrm rot="-1235577">
            <a:off x="2525597" y="6733641"/>
            <a:ext cx="1685974" cy="1843511"/>
          </a:xfrm>
          <a:custGeom>
            <a:avLst/>
            <a:gdLst/>
            <a:ahLst/>
            <a:cxnLst/>
            <a:rect l="l" t="t" r="r" b="b"/>
            <a:pathLst>
              <a:path w="1685974" h="1843511" extrusionOk="0">
                <a:moveTo>
                  <a:pt x="0" y="0"/>
                </a:moveTo>
                <a:lnTo>
                  <a:pt x="1685975" y="0"/>
                </a:lnTo>
                <a:lnTo>
                  <a:pt x="1685975" y="1843510"/>
                </a:lnTo>
                <a:lnTo>
                  <a:pt x="0" y="1843510"/>
                </a:lnTo>
                <a:lnTo>
                  <a:pt x="0" y="0"/>
                </a:lnTo>
                <a:close/>
              </a:path>
            </a:pathLst>
          </a:custGeom>
          <a:noFill/>
          <a:ln>
            <a:noFill/>
          </a:ln>
        </p:spPr>
      </p:sp>
      <p:pic>
        <p:nvPicPr>
          <p:cNvPr id="3" name="Picture 2">
            <a:extLst>
              <a:ext uri="{FF2B5EF4-FFF2-40B4-BE49-F238E27FC236}">
                <a16:creationId xmlns:a16="http://schemas.microsoft.com/office/drawing/2014/main" id="{5A7553B2-FFDE-4D47-7450-D53C83BA72A8}"/>
              </a:ext>
            </a:extLst>
          </p:cNvPr>
          <p:cNvPicPr>
            <a:picLocks noChangeAspect="1"/>
          </p:cNvPicPr>
          <p:nvPr/>
        </p:nvPicPr>
        <p:blipFill>
          <a:blip r:embed="rId5"/>
          <a:stretch>
            <a:fillRect/>
          </a:stretch>
        </p:blipFill>
        <p:spPr>
          <a:xfrm rot="19911620">
            <a:off x="-44349" y="4382188"/>
            <a:ext cx="6391275" cy="1419225"/>
          </a:xfrm>
          <a:prstGeom prst="rect">
            <a:avLst/>
          </a:prstGeom>
        </p:spPr>
      </p:pic>
      <p:pic>
        <p:nvPicPr>
          <p:cNvPr id="5" name="Picture 4">
            <a:extLst>
              <a:ext uri="{FF2B5EF4-FFF2-40B4-BE49-F238E27FC236}">
                <a16:creationId xmlns:a16="http://schemas.microsoft.com/office/drawing/2014/main" id="{6C5EFA6C-AD39-C643-CCE0-BB6A86ADB7D8}"/>
              </a:ext>
            </a:extLst>
          </p:cNvPr>
          <p:cNvPicPr>
            <a:picLocks noChangeAspect="1"/>
          </p:cNvPicPr>
          <p:nvPr/>
        </p:nvPicPr>
        <p:blipFill>
          <a:blip r:embed="rId6"/>
          <a:stretch>
            <a:fillRect/>
          </a:stretch>
        </p:blipFill>
        <p:spPr>
          <a:xfrm>
            <a:off x="1690673" y="7953304"/>
            <a:ext cx="6667500" cy="1304925"/>
          </a:xfrm>
          <a:prstGeom prst="rect">
            <a:avLst/>
          </a:prstGeom>
        </p:spPr>
      </p:pic>
      <p:pic>
        <p:nvPicPr>
          <p:cNvPr id="7" name="Picture 6">
            <a:extLst>
              <a:ext uri="{FF2B5EF4-FFF2-40B4-BE49-F238E27FC236}">
                <a16:creationId xmlns:a16="http://schemas.microsoft.com/office/drawing/2014/main" id="{8CFFA345-005D-2442-F57E-D5A2CEC9FF0E}"/>
              </a:ext>
            </a:extLst>
          </p:cNvPr>
          <p:cNvPicPr>
            <a:picLocks noChangeAspect="1"/>
          </p:cNvPicPr>
          <p:nvPr/>
        </p:nvPicPr>
        <p:blipFill>
          <a:blip r:embed="rId7"/>
          <a:stretch>
            <a:fillRect/>
          </a:stretch>
        </p:blipFill>
        <p:spPr>
          <a:xfrm rot="2987569">
            <a:off x="8678203" y="7868740"/>
            <a:ext cx="4953000" cy="1228725"/>
          </a:xfrm>
          <a:prstGeom prst="rect">
            <a:avLst/>
          </a:prstGeom>
        </p:spPr>
      </p:pic>
      <p:pic>
        <p:nvPicPr>
          <p:cNvPr id="9" name="Picture 8">
            <a:extLst>
              <a:ext uri="{FF2B5EF4-FFF2-40B4-BE49-F238E27FC236}">
                <a16:creationId xmlns:a16="http://schemas.microsoft.com/office/drawing/2014/main" id="{4E143943-BF07-0517-0A99-E5269489E1CC}"/>
              </a:ext>
            </a:extLst>
          </p:cNvPr>
          <p:cNvPicPr>
            <a:picLocks noChangeAspect="1"/>
          </p:cNvPicPr>
          <p:nvPr/>
        </p:nvPicPr>
        <p:blipFill>
          <a:blip r:embed="rId8"/>
          <a:stretch>
            <a:fillRect/>
          </a:stretch>
        </p:blipFill>
        <p:spPr>
          <a:xfrm>
            <a:off x="7410621" y="4491725"/>
            <a:ext cx="6105525" cy="1200150"/>
          </a:xfrm>
          <a:prstGeom prst="rect">
            <a:avLst/>
          </a:prstGeom>
        </p:spPr>
      </p:pic>
      <p:pic>
        <p:nvPicPr>
          <p:cNvPr id="11" name="Picture 10">
            <a:extLst>
              <a:ext uri="{FF2B5EF4-FFF2-40B4-BE49-F238E27FC236}">
                <a16:creationId xmlns:a16="http://schemas.microsoft.com/office/drawing/2014/main" id="{95AA3D84-E10C-AEA6-FFBA-970013731C20}"/>
              </a:ext>
            </a:extLst>
          </p:cNvPr>
          <p:cNvPicPr>
            <a:picLocks noChangeAspect="1"/>
          </p:cNvPicPr>
          <p:nvPr/>
        </p:nvPicPr>
        <p:blipFill>
          <a:blip r:embed="rId9"/>
          <a:stretch>
            <a:fillRect/>
          </a:stretch>
        </p:blipFill>
        <p:spPr>
          <a:xfrm>
            <a:off x="6467461" y="1877058"/>
            <a:ext cx="3781425" cy="1657350"/>
          </a:xfrm>
          <a:prstGeom prst="rect">
            <a:avLst/>
          </a:prstGeom>
        </p:spPr>
      </p:pic>
      <p:pic>
        <p:nvPicPr>
          <p:cNvPr id="13" name="Picture 12">
            <a:extLst>
              <a:ext uri="{FF2B5EF4-FFF2-40B4-BE49-F238E27FC236}">
                <a16:creationId xmlns:a16="http://schemas.microsoft.com/office/drawing/2014/main" id="{9434182B-1E7A-D4E2-805D-87C29A913AFA}"/>
              </a:ext>
            </a:extLst>
          </p:cNvPr>
          <p:cNvPicPr>
            <a:picLocks noChangeAspect="1"/>
          </p:cNvPicPr>
          <p:nvPr/>
        </p:nvPicPr>
        <p:blipFill>
          <a:blip r:embed="rId10"/>
          <a:stretch>
            <a:fillRect/>
          </a:stretch>
        </p:blipFill>
        <p:spPr>
          <a:xfrm>
            <a:off x="12558884" y="6343017"/>
            <a:ext cx="1914525" cy="1238250"/>
          </a:xfrm>
          <a:prstGeom prst="rect">
            <a:avLst/>
          </a:prstGeom>
        </p:spPr>
      </p:pic>
      <p:pic>
        <p:nvPicPr>
          <p:cNvPr id="15" name="Picture 14">
            <a:extLst>
              <a:ext uri="{FF2B5EF4-FFF2-40B4-BE49-F238E27FC236}">
                <a16:creationId xmlns:a16="http://schemas.microsoft.com/office/drawing/2014/main" id="{B17292F2-0839-D49D-2E0B-FD3454CCE947}"/>
              </a:ext>
            </a:extLst>
          </p:cNvPr>
          <p:cNvPicPr>
            <a:picLocks noChangeAspect="1"/>
          </p:cNvPicPr>
          <p:nvPr/>
        </p:nvPicPr>
        <p:blipFill>
          <a:blip r:embed="rId11"/>
          <a:stretch>
            <a:fillRect/>
          </a:stretch>
        </p:blipFill>
        <p:spPr>
          <a:xfrm>
            <a:off x="10460391" y="2117200"/>
            <a:ext cx="7467600" cy="1323975"/>
          </a:xfrm>
          <a:prstGeom prst="rect">
            <a:avLst/>
          </a:prstGeom>
        </p:spPr>
      </p:pic>
      <p:pic>
        <p:nvPicPr>
          <p:cNvPr id="19" name="Picture 18">
            <a:extLst>
              <a:ext uri="{FF2B5EF4-FFF2-40B4-BE49-F238E27FC236}">
                <a16:creationId xmlns:a16="http://schemas.microsoft.com/office/drawing/2014/main" id="{7EB12D40-FE1E-D1A3-E776-EEC1F743D175}"/>
              </a:ext>
            </a:extLst>
          </p:cNvPr>
          <p:cNvPicPr>
            <a:picLocks noChangeAspect="1"/>
          </p:cNvPicPr>
          <p:nvPr/>
        </p:nvPicPr>
        <p:blipFill>
          <a:blip r:embed="rId12"/>
          <a:stretch>
            <a:fillRect/>
          </a:stretch>
        </p:blipFill>
        <p:spPr>
          <a:xfrm>
            <a:off x="19645920" y="5426239"/>
            <a:ext cx="1323975" cy="1323975"/>
          </a:xfrm>
          <a:prstGeom prst="rect">
            <a:avLst/>
          </a:prstGeom>
        </p:spPr>
      </p:pic>
      <p:pic>
        <p:nvPicPr>
          <p:cNvPr id="20" name="Picture 19">
            <a:extLst>
              <a:ext uri="{FF2B5EF4-FFF2-40B4-BE49-F238E27FC236}">
                <a16:creationId xmlns:a16="http://schemas.microsoft.com/office/drawing/2014/main" id="{1FC34D6F-67F6-4CE9-AA40-C068861A7B63}"/>
              </a:ext>
            </a:extLst>
          </p:cNvPr>
          <p:cNvPicPr>
            <a:picLocks noChangeAspect="1"/>
          </p:cNvPicPr>
          <p:nvPr/>
        </p:nvPicPr>
        <p:blipFill>
          <a:blip r:embed="rId13"/>
          <a:stretch>
            <a:fillRect/>
          </a:stretch>
        </p:blipFill>
        <p:spPr>
          <a:xfrm>
            <a:off x="18962577" y="5803815"/>
            <a:ext cx="811838" cy="811838"/>
          </a:xfrm>
          <a:prstGeom prst="rect">
            <a:avLst/>
          </a:prstGeom>
        </p:spPr>
      </p:pic>
    </p:spTree>
    <p:extLst>
      <p:ext uri="{BB962C8B-B14F-4D97-AF65-F5344CB8AC3E}">
        <p14:creationId xmlns:p14="http://schemas.microsoft.com/office/powerpoint/2010/main" val="425568855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750"/>
                                        <p:tgtEl>
                                          <p:spTgt spid="11"/>
                                        </p:tgtEl>
                                      </p:cBhvr>
                                    </p:animEffect>
                                  </p:childTnLst>
                                </p:cTn>
                              </p:par>
                              <p:par>
                                <p:cTn id="11" presetID="10"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1000"/>
                                        <p:tgtEl>
                                          <p:spTgt spid="15"/>
                                        </p:tgtEl>
                                      </p:cBhvr>
                                    </p:animEffect>
                                  </p:childTnLst>
                                </p:cTn>
                              </p:par>
                              <p:par>
                                <p:cTn id="14" presetID="10" presetClass="entr" presetSubtype="0"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10"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par>
                                <p:cTn id="20" presetID="10" presetClass="entr" presetSubtype="0" fill="hold"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par>
                                <p:cTn id="23" presetID="10" presetClass="entr" presetSubtype="0"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2E1B5B"/>
        </a:solidFill>
        <a:effectLst/>
      </p:bgPr>
    </p:bg>
    <p:spTree>
      <p:nvGrpSpPr>
        <p:cNvPr id="1" name="Shape 417"/>
        <p:cNvGrpSpPr/>
        <p:nvPr/>
      </p:nvGrpSpPr>
      <p:grpSpPr>
        <a:xfrm>
          <a:off x="0" y="0"/>
          <a:ext cx="0" cy="0"/>
          <a:chOff x="0" y="0"/>
          <a:chExt cx="0" cy="0"/>
        </a:xfrm>
      </p:grpSpPr>
      <p:pic>
        <p:nvPicPr>
          <p:cNvPr id="3" name="Picture 2">
            <a:extLst>
              <a:ext uri="{FF2B5EF4-FFF2-40B4-BE49-F238E27FC236}">
                <a16:creationId xmlns:a16="http://schemas.microsoft.com/office/drawing/2014/main" id="{5A7553B2-FFDE-4D47-7450-D53C83BA72A8}"/>
              </a:ext>
            </a:extLst>
          </p:cNvPr>
          <p:cNvPicPr>
            <a:picLocks noChangeAspect="1"/>
          </p:cNvPicPr>
          <p:nvPr/>
        </p:nvPicPr>
        <p:blipFill>
          <a:blip r:embed="rId3"/>
          <a:stretch>
            <a:fillRect/>
          </a:stretch>
        </p:blipFill>
        <p:spPr>
          <a:xfrm>
            <a:off x="5523830" y="908211"/>
            <a:ext cx="6391275" cy="1419225"/>
          </a:xfrm>
          <a:prstGeom prst="rect">
            <a:avLst/>
          </a:prstGeom>
        </p:spPr>
      </p:pic>
      <p:sp>
        <p:nvSpPr>
          <p:cNvPr id="419" name="Google Shape;419;p24"/>
          <p:cNvSpPr/>
          <p:nvPr/>
        </p:nvSpPr>
        <p:spPr>
          <a:xfrm rot="16200000">
            <a:off x="-2608296" y="3399623"/>
            <a:ext cx="9877542" cy="9470094"/>
          </a:xfrm>
          <a:custGeom>
            <a:avLst/>
            <a:gdLst/>
            <a:ahLst/>
            <a:cxnLst/>
            <a:rect l="l" t="t" r="r" b="b"/>
            <a:pathLst>
              <a:path w="9877542" h="9470094" extrusionOk="0">
                <a:moveTo>
                  <a:pt x="0" y="0"/>
                </a:moveTo>
                <a:lnTo>
                  <a:pt x="9877542" y="0"/>
                </a:lnTo>
                <a:lnTo>
                  <a:pt x="9877542" y="9470093"/>
                </a:lnTo>
                <a:lnTo>
                  <a:pt x="0" y="9470093"/>
                </a:lnTo>
                <a:lnTo>
                  <a:pt x="0" y="0"/>
                </a:lnTo>
                <a:close/>
              </a:path>
            </a:pathLst>
          </a:custGeom>
          <a:blipFill rotWithShape="1">
            <a:blip r:embed="rId4">
              <a:alphaModFix/>
            </a:blip>
            <a:stretch>
              <a:fillRect/>
            </a:stretch>
          </a:blipFill>
          <a:ln>
            <a:noFill/>
          </a:ln>
        </p:spPr>
      </p:sp>
      <p:sp>
        <p:nvSpPr>
          <p:cNvPr id="420" name="Google Shape;420;p24"/>
          <p:cNvSpPr/>
          <p:nvPr/>
        </p:nvSpPr>
        <p:spPr>
          <a:xfrm rot="5400000">
            <a:off x="11296077" y="-2321430"/>
            <a:ext cx="9877542" cy="9470094"/>
          </a:xfrm>
          <a:custGeom>
            <a:avLst/>
            <a:gdLst/>
            <a:ahLst/>
            <a:cxnLst/>
            <a:rect l="l" t="t" r="r" b="b"/>
            <a:pathLst>
              <a:path w="9877542" h="9470094" extrusionOk="0">
                <a:moveTo>
                  <a:pt x="0" y="0"/>
                </a:moveTo>
                <a:lnTo>
                  <a:pt x="9877543" y="0"/>
                </a:lnTo>
                <a:lnTo>
                  <a:pt x="9877543" y="9470094"/>
                </a:lnTo>
                <a:lnTo>
                  <a:pt x="0" y="9470094"/>
                </a:lnTo>
                <a:lnTo>
                  <a:pt x="0" y="0"/>
                </a:lnTo>
                <a:close/>
              </a:path>
            </a:pathLst>
          </a:custGeom>
          <a:blipFill rotWithShape="1">
            <a:blip r:embed="rId4">
              <a:alphaModFix/>
            </a:blip>
            <a:stretch>
              <a:fillRect/>
            </a:stretch>
          </a:blipFill>
          <a:ln>
            <a:noFill/>
          </a:ln>
        </p:spPr>
      </p:sp>
      <p:sp>
        <p:nvSpPr>
          <p:cNvPr id="429" name="Google Shape;429;p24"/>
          <p:cNvSpPr txBox="1"/>
          <p:nvPr/>
        </p:nvSpPr>
        <p:spPr>
          <a:xfrm>
            <a:off x="55119" y="418042"/>
            <a:ext cx="18021300" cy="2215991"/>
          </a:xfrm>
          <a:prstGeom prst="rect">
            <a:avLst/>
          </a:prstGeom>
          <a:noFill/>
          <a:ln>
            <a:noFill/>
          </a:ln>
        </p:spPr>
        <p:txBody>
          <a:bodyPr spcFirstLastPara="1" wrap="square" lIns="0" tIns="0" rIns="0" bIns="0" anchor="t" anchorCtr="0">
            <a:spAutoFit/>
          </a:bodyPr>
          <a:lstStyle/>
          <a:p>
            <a:pPr marL="0" marR="0" lvl="0" indent="0" rtl="0">
              <a:lnSpc>
                <a:spcPct val="120000"/>
              </a:lnSpc>
              <a:spcBef>
                <a:spcPts val="0"/>
              </a:spcBef>
              <a:spcAft>
                <a:spcPts val="0"/>
              </a:spcAft>
              <a:buNone/>
            </a:pPr>
            <a:r>
              <a:rPr lang="en-US" sz="6000" b="0" i="0" u="none" strike="noStrike" cap="none" dirty="0">
                <a:solidFill>
                  <a:srgbClr val="FFD33B"/>
                </a:solidFill>
                <a:latin typeface="Black Ops One"/>
                <a:ea typeface="Black Ops One"/>
                <a:cs typeface="Black Ops One"/>
                <a:sym typeface="Black Ops One"/>
              </a:rPr>
              <a:t>1- Combine each animation to one sprite sheet</a:t>
            </a:r>
            <a:endParaRPr sz="1050" dirty="0"/>
          </a:p>
        </p:txBody>
      </p:sp>
      <p:sp>
        <p:nvSpPr>
          <p:cNvPr id="430" name="Google Shape;430;p24"/>
          <p:cNvSpPr/>
          <p:nvPr/>
        </p:nvSpPr>
        <p:spPr>
          <a:xfrm>
            <a:off x="1413419" y="8729350"/>
            <a:ext cx="599379" cy="599379"/>
          </a:xfrm>
          <a:custGeom>
            <a:avLst/>
            <a:gdLst/>
            <a:ahLst/>
            <a:cxnLst/>
            <a:rect l="l" t="t" r="r" b="b"/>
            <a:pathLst>
              <a:path w="599379" h="599379" extrusionOk="0">
                <a:moveTo>
                  <a:pt x="0" y="0"/>
                </a:moveTo>
                <a:lnTo>
                  <a:pt x="599379" y="0"/>
                </a:lnTo>
                <a:lnTo>
                  <a:pt x="599379" y="599378"/>
                </a:lnTo>
                <a:lnTo>
                  <a:pt x="0" y="599378"/>
                </a:lnTo>
                <a:lnTo>
                  <a:pt x="0" y="0"/>
                </a:lnTo>
                <a:close/>
              </a:path>
            </a:pathLst>
          </a:custGeom>
          <a:blipFill rotWithShape="1">
            <a:blip r:embed="rId5">
              <a:alphaModFix/>
            </a:blip>
            <a:stretch>
              <a:fillRect/>
            </a:stretch>
          </a:blipFill>
          <a:ln>
            <a:noFill/>
          </a:ln>
        </p:spPr>
      </p:sp>
      <p:sp>
        <p:nvSpPr>
          <p:cNvPr id="431" name="Google Shape;431;p24"/>
          <p:cNvSpPr/>
          <p:nvPr/>
        </p:nvSpPr>
        <p:spPr>
          <a:xfrm>
            <a:off x="15630447" y="2073574"/>
            <a:ext cx="680085" cy="680085"/>
          </a:xfrm>
          <a:custGeom>
            <a:avLst/>
            <a:gdLst/>
            <a:ahLst/>
            <a:cxnLst/>
            <a:rect l="l" t="t" r="r" b="b"/>
            <a:pathLst>
              <a:path w="680085" h="680085" extrusionOk="0">
                <a:moveTo>
                  <a:pt x="0" y="0"/>
                </a:moveTo>
                <a:lnTo>
                  <a:pt x="680085" y="0"/>
                </a:lnTo>
                <a:lnTo>
                  <a:pt x="680085" y="680085"/>
                </a:lnTo>
                <a:lnTo>
                  <a:pt x="0" y="680085"/>
                </a:lnTo>
                <a:lnTo>
                  <a:pt x="0" y="0"/>
                </a:lnTo>
                <a:close/>
              </a:path>
            </a:pathLst>
          </a:custGeom>
          <a:blipFill rotWithShape="1">
            <a:blip r:embed="rId5">
              <a:alphaModFix/>
            </a:blip>
            <a:stretch>
              <a:fillRect/>
            </a:stretch>
          </a:blipFill>
          <a:ln>
            <a:noFill/>
          </a:ln>
        </p:spPr>
      </p:sp>
      <p:sp>
        <p:nvSpPr>
          <p:cNvPr id="432" name="Google Shape;432;p24"/>
          <p:cNvSpPr/>
          <p:nvPr/>
        </p:nvSpPr>
        <p:spPr>
          <a:xfrm>
            <a:off x="15894805" y="8265725"/>
            <a:ext cx="680085" cy="680085"/>
          </a:xfrm>
          <a:custGeom>
            <a:avLst/>
            <a:gdLst/>
            <a:ahLst/>
            <a:cxnLst/>
            <a:rect l="l" t="t" r="r" b="b"/>
            <a:pathLst>
              <a:path w="680085" h="680085" extrusionOk="0">
                <a:moveTo>
                  <a:pt x="0" y="0"/>
                </a:moveTo>
                <a:lnTo>
                  <a:pt x="680085" y="0"/>
                </a:lnTo>
                <a:lnTo>
                  <a:pt x="680085" y="680085"/>
                </a:lnTo>
                <a:lnTo>
                  <a:pt x="0" y="680085"/>
                </a:lnTo>
                <a:lnTo>
                  <a:pt x="0" y="0"/>
                </a:lnTo>
                <a:close/>
              </a:path>
            </a:pathLst>
          </a:custGeom>
          <a:blipFill rotWithShape="1">
            <a:blip r:embed="rId5">
              <a:alphaModFix/>
            </a:blip>
            <a:stretch>
              <a:fillRect/>
            </a:stretch>
          </a:blipFill>
          <a:ln>
            <a:noFill/>
          </a:ln>
        </p:spPr>
      </p:sp>
      <p:sp>
        <p:nvSpPr>
          <p:cNvPr id="453" name="Google Shape;453;p24"/>
          <p:cNvSpPr/>
          <p:nvPr/>
        </p:nvSpPr>
        <p:spPr>
          <a:xfrm rot="-1235577">
            <a:off x="2525597" y="6733641"/>
            <a:ext cx="1685974" cy="1843511"/>
          </a:xfrm>
          <a:custGeom>
            <a:avLst/>
            <a:gdLst/>
            <a:ahLst/>
            <a:cxnLst/>
            <a:rect l="l" t="t" r="r" b="b"/>
            <a:pathLst>
              <a:path w="1685974" h="1843511" extrusionOk="0">
                <a:moveTo>
                  <a:pt x="0" y="0"/>
                </a:moveTo>
                <a:lnTo>
                  <a:pt x="1685975" y="0"/>
                </a:lnTo>
                <a:lnTo>
                  <a:pt x="1685975" y="1843510"/>
                </a:lnTo>
                <a:lnTo>
                  <a:pt x="0" y="1843510"/>
                </a:lnTo>
                <a:lnTo>
                  <a:pt x="0" y="0"/>
                </a:lnTo>
                <a:close/>
              </a:path>
            </a:pathLst>
          </a:custGeom>
          <a:noFill/>
          <a:ln>
            <a:noFill/>
          </a:ln>
        </p:spPr>
      </p:sp>
      <p:pic>
        <p:nvPicPr>
          <p:cNvPr id="5" name="Picture 4">
            <a:extLst>
              <a:ext uri="{FF2B5EF4-FFF2-40B4-BE49-F238E27FC236}">
                <a16:creationId xmlns:a16="http://schemas.microsoft.com/office/drawing/2014/main" id="{6C5EFA6C-AD39-C643-CCE0-BB6A86ADB7D8}"/>
              </a:ext>
            </a:extLst>
          </p:cNvPr>
          <p:cNvPicPr>
            <a:picLocks noChangeAspect="1"/>
          </p:cNvPicPr>
          <p:nvPr/>
        </p:nvPicPr>
        <p:blipFill>
          <a:blip r:embed="rId6"/>
          <a:stretch>
            <a:fillRect/>
          </a:stretch>
        </p:blipFill>
        <p:spPr>
          <a:xfrm>
            <a:off x="5464123" y="2218491"/>
            <a:ext cx="6667500" cy="1304925"/>
          </a:xfrm>
          <a:prstGeom prst="rect">
            <a:avLst/>
          </a:prstGeom>
        </p:spPr>
      </p:pic>
      <p:pic>
        <p:nvPicPr>
          <p:cNvPr id="7" name="Picture 6">
            <a:extLst>
              <a:ext uri="{FF2B5EF4-FFF2-40B4-BE49-F238E27FC236}">
                <a16:creationId xmlns:a16="http://schemas.microsoft.com/office/drawing/2014/main" id="{8CFFA345-005D-2442-F57E-D5A2CEC9FF0E}"/>
              </a:ext>
            </a:extLst>
          </p:cNvPr>
          <p:cNvPicPr>
            <a:picLocks noChangeAspect="1"/>
          </p:cNvPicPr>
          <p:nvPr/>
        </p:nvPicPr>
        <p:blipFill>
          <a:blip r:embed="rId7"/>
          <a:stretch>
            <a:fillRect/>
          </a:stretch>
        </p:blipFill>
        <p:spPr>
          <a:xfrm>
            <a:off x="5464123" y="5189453"/>
            <a:ext cx="4953000" cy="1228725"/>
          </a:xfrm>
          <a:prstGeom prst="rect">
            <a:avLst/>
          </a:prstGeom>
        </p:spPr>
      </p:pic>
      <p:pic>
        <p:nvPicPr>
          <p:cNvPr id="9" name="Picture 8">
            <a:extLst>
              <a:ext uri="{FF2B5EF4-FFF2-40B4-BE49-F238E27FC236}">
                <a16:creationId xmlns:a16="http://schemas.microsoft.com/office/drawing/2014/main" id="{4E143943-BF07-0517-0A99-E5269489E1CC}"/>
              </a:ext>
            </a:extLst>
          </p:cNvPr>
          <p:cNvPicPr>
            <a:picLocks noChangeAspect="1"/>
          </p:cNvPicPr>
          <p:nvPr/>
        </p:nvPicPr>
        <p:blipFill>
          <a:blip r:embed="rId8"/>
          <a:stretch>
            <a:fillRect/>
          </a:stretch>
        </p:blipFill>
        <p:spPr>
          <a:xfrm>
            <a:off x="5238829" y="6393584"/>
            <a:ext cx="6105525" cy="1200150"/>
          </a:xfrm>
          <a:prstGeom prst="rect">
            <a:avLst/>
          </a:prstGeom>
        </p:spPr>
      </p:pic>
      <p:pic>
        <p:nvPicPr>
          <p:cNvPr id="11" name="Picture 10">
            <a:extLst>
              <a:ext uri="{FF2B5EF4-FFF2-40B4-BE49-F238E27FC236}">
                <a16:creationId xmlns:a16="http://schemas.microsoft.com/office/drawing/2014/main" id="{95AA3D84-E10C-AEA6-FFBA-970013731C20}"/>
              </a:ext>
            </a:extLst>
          </p:cNvPr>
          <p:cNvPicPr>
            <a:picLocks noChangeAspect="1"/>
          </p:cNvPicPr>
          <p:nvPr/>
        </p:nvPicPr>
        <p:blipFill>
          <a:blip r:embed="rId9"/>
          <a:stretch>
            <a:fillRect/>
          </a:stretch>
        </p:blipFill>
        <p:spPr>
          <a:xfrm>
            <a:off x="5464123" y="3565987"/>
            <a:ext cx="3781425" cy="1657350"/>
          </a:xfrm>
          <a:prstGeom prst="rect">
            <a:avLst/>
          </a:prstGeom>
        </p:spPr>
      </p:pic>
      <p:pic>
        <p:nvPicPr>
          <p:cNvPr id="13" name="Picture 12">
            <a:extLst>
              <a:ext uri="{FF2B5EF4-FFF2-40B4-BE49-F238E27FC236}">
                <a16:creationId xmlns:a16="http://schemas.microsoft.com/office/drawing/2014/main" id="{9434182B-1E7A-D4E2-805D-87C29A913AFA}"/>
              </a:ext>
            </a:extLst>
          </p:cNvPr>
          <p:cNvPicPr>
            <a:picLocks noChangeAspect="1"/>
          </p:cNvPicPr>
          <p:nvPr/>
        </p:nvPicPr>
        <p:blipFill>
          <a:blip r:embed="rId10"/>
          <a:stretch>
            <a:fillRect/>
          </a:stretch>
        </p:blipFill>
        <p:spPr>
          <a:xfrm>
            <a:off x="5379300" y="7642072"/>
            <a:ext cx="1914525" cy="1238250"/>
          </a:xfrm>
          <a:prstGeom prst="rect">
            <a:avLst/>
          </a:prstGeom>
        </p:spPr>
      </p:pic>
      <p:pic>
        <p:nvPicPr>
          <p:cNvPr id="15" name="Picture 14">
            <a:extLst>
              <a:ext uri="{FF2B5EF4-FFF2-40B4-BE49-F238E27FC236}">
                <a16:creationId xmlns:a16="http://schemas.microsoft.com/office/drawing/2014/main" id="{B17292F2-0839-D49D-2E0B-FD3454CCE947}"/>
              </a:ext>
            </a:extLst>
          </p:cNvPr>
          <p:cNvPicPr>
            <a:picLocks noChangeAspect="1"/>
          </p:cNvPicPr>
          <p:nvPr/>
        </p:nvPicPr>
        <p:blipFill>
          <a:blip r:embed="rId11"/>
          <a:stretch>
            <a:fillRect/>
          </a:stretch>
        </p:blipFill>
        <p:spPr>
          <a:xfrm>
            <a:off x="5064073" y="8881961"/>
            <a:ext cx="7467600" cy="1323975"/>
          </a:xfrm>
          <a:prstGeom prst="rect">
            <a:avLst/>
          </a:prstGeom>
        </p:spPr>
      </p:pic>
      <p:pic>
        <p:nvPicPr>
          <p:cNvPr id="2" name="Picture 1">
            <a:extLst>
              <a:ext uri="{FF2B5EF4-FFF2-40B4-BE49-F238E27FC236}">
                <a16:creationId xmlns:a16="http://schemas.microsoft.com/office/drawing/2014/main" id="{4FFAB81E-E67D-2329-F583-D9FF8D6D0413}"/>
              </a:ext>
            </a:extLst>
          </p:cNvPr>
          <p:cNvPicPr>
            <a:picLocks noChangeAspect="1"/>
          </p:cNvPicPr>
          <p:nvPr/>
        </p:nvPicPr>
        <p:blipFill>
          <a:blip r:embed="rId12"/>
          <a:stretch>
            <a:fillRect/>
          </a:stretch>
        </p:blipFill>
        <p:spPr>
          <a:xfrm>
            <a:off x="15128826" y="5426239"/>
            <a:ext cx="1323975" cy="1323975"/>
          </a:xfrm>
          <a:prstGeom prst="rect">
            <a:avLst/>
          </a:prstGeom>
        </p:spPr>
      </p:pic>
      <p:pic>
        <p:nvPicPr>
          <p:cNvPr id="6" name="Picture 5">
            <a:extLst>
              <a:ext uri="{FF2B5EF4-FFF2-40B4-BE49-F238E27FC236}">
                <a16:creationId xmlns:a16="http://schemas.microsoft.com/office/drawing/2014/main" id="{9B199B47-B812-6AD1-6067-C38241705976}"/>
              </a:ext>
            </a:extLst>
          </p:cNvPr>
          <p:cNvPicPr>
            <a:picLocks noChangeAspect="1"/>
          </p:cNvPicPr>
          <p:nvPr/>
        </p:nvPicPr>
        <p:blipFill>
          <a:blip r:embed="rId13"/>
          <a:stretch>
            <a:fillRect/>
          </a:stretch>
        </p:blipFill>
        <p:spPr>
          <a:xfrm>
            <a:off x="14445483" y="5803815"/>
            <a:ext cx="811838" cy="811838"/>
          </a:xfrm>
          <a:prstGeom prst="rect">
            <a:avLst/>
          </a:prstGeom>
        </p:spPr>
      </p:pic>
    </p:spTree>
    <p:extLst>
      <p:ext uri="{BB962C8B-B14F-4D97-AF65-F5344CB8AC3E}">
        <p14:creationId xmlns:p14="http://schemas.microsoft.com/office/powerpoint/2010/main" val="164585040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2E1B5B"/>
        </a:solidFill>
        <a:effectLst/>
      </p:bgPr>
    </p:bg>
    <p:spTree>
      <p:nvGrpSpPr>
        <p:cNvPr id="1" name="Shape 417"/>
        <p:cNvGrpSpPr/>
        <p:nvPr/>
      </p:nvGrpSpPr>
      <p:grpSpPr>
        <a:xfrm>
          <a:off x="0" y="0"/>
          <a:ext cx="0" cy="0"/>
          <a:chOff x="0" y="0"/>
          <a:chExt cx="0" cy="0"/>
        </a:xfrm>
      </p:grpSpPr>
      <p:sp>
        <p:nvSpPr>
          <p:cNvPr id="419" name="Google Shape;419;p24"/>
          <p:cNvSpPr/>
          <p:nvPr/>
        </p:nvSpPr>
        <p:spPr>
          <a:xfrm>
            <a:off x="-3935188" y="-2893559"/>
            <a:ext cx="9877542" cy="9470094"/>
          </a:xfrm>
          <a:custGeom>
            <a:avLst/>
            <a:gdLst/>
            <a:ahLst/>
            <a:cxnLst/>
            <a:rect l="l" t="t" r="r" b="b"/>
            <a:pathLst>
              <a:path w="9877542" h="9470094" extrusionOk="0">
                <a:moveTo>
                  <a:pt x="0" y="0"/>
                </a:moveTo>
                <a:lnTo>
                  <a:pt x="9877542" y="0"/>
                </a:lnTo>
                <a:lnTo>
                  <a:pt x="9877542" y="9470093"/>
                </a:lnTo>
                <a:lnTo>
                  <a:pt x="0" y="9470093"/>
                </a:lnTo>
                <a:lnTo>
                  <a:pt x="0" y="0"/>
                </a:lnTo>
                <a:close/>
              </a:path>
            </a:pathLst>
          </a:custGeom>
          <a:blipFill rotWithShape="1">
            <a:blip r:embed="rId3">
              <a:alphaModFix/>
            </a:blip>
            <a:stretch>
              <a:fillRect/>
            </a:stretch>
          </a:blipFill>
          <a:ln>
            <a:noFill/>
          </a:ln>
        </p:spPr>
      </p:sp>
      <p:sp>
        <p:nvSpPr>
          <p:cNvPr id="420" name="Google Shape;420;p24"/>
          <p:cNvSpPr/>
          <p:nvPr/>
        </p:nvSpPr>
        <p:spPr>
          <a:xfrm rot="10800000">
            <a:off x="13682626" y="2015662"/>
            <a:ext cx="9877542" cy="9470094"/>
          </a:xfrm>
          <a:custGeom>
            <a:avLst/>
            <a:gdLst/>
            <a:ahLst/>
            <a:cxnLst/>
            <a:rect l="l" t="t" r="r" b="b"/>
            <a:pathLst>
              <a:path w="9877542" h="9470094" extrusionOk="0">
                <a:moveTo>
                  <a:pt x="0" y="0"/>
                </a:moveTo>
                <a:lnTo>
                  <a:pt x="9877543" y="0"/>
                </a:lnTo>
                <a:lnTo>
                  <a:pt x="9877543" y="9470094"/>
                </a:lnTo>
                <a:lnTo>
                  <a:pt x="0" y="9470094"/>
                </a:lnTo>
                <a:lnTo>
                  <a:pt x="0" y="0"/>
                </a:lnTo>
                <a:close/>
              </a:path>
            </a:pathLst>
          </a:custGeom>
          <a:blipFill rotWithShape="1">
            <a:blip r:embed="rId3">
              <a:alphaModFix/>
            </a:blip>
            <a:stretch>
              <a:fillRect/>
            </a:stretch>
          </a:blipFill>
          <a:ln>
            <a:noFill/>
          </a:ln>
        </p:spPr>
      </p:sp>
      <p:sp>
        <p:nvSpPr>
          <p:cNvPr id="429" name="Google Shape;429;p24"/>
          <p:cNvSpPr txBox="1"/>
          <p:nvPr/>
        </p:nvSpPr>
        <p:spPr>
          <a:xfrm>
            <a:off x="55118" y="418042"/>
            <a:ext cx="18232881" cy="2954655"/>
          </a:xfrm>
          <a:prstGeom prst="rect">
            <a:avLst/>
          </a:prstGeom>
          <a:noFill/>
          <a:ln>
            <a:noFill/>
          </a:ln>
        </p:spPr>
        <p:txBody>
          <a:bodyPr spcFirstLastPara="1" wrap="square" lIns="0" tIns="0" rIns="0" bIns="0" anchor="t" anchorCtr="0">
            <a:spAutoFit/>
          </a:bodyPr>
          <a:lstStyle/>
          <a:p>
            <a:pPr marL="0" marR="0" lvl="0" indent="0" rtl="0">
              <a:lnSpc>
                <a:spcPct val="120000"/>
              </a:lnSpc>
              <a:spcBef>
                <a:spcPts val="0"/>
              </a:spcBef>
              <a:spcAft>
                <a:spcPts val="0"/>
              </a:spcAft>
              <a:buNone/>
            </a:pPr>
            <a:r>
              <a:rPr lang="en-US" sz="8000" b="0" i="0" u="none" strike="noStrike" cap="none" dirty="0">
                <a:solidFill>
                  <a:srgbClr val="FFD33B"/>
                </a:solidFill>
                <a:latin typeface="Black Ops One"/>
                <a:ea typeface="Black Ops One"/>
                <a:cs typeface="Black Ops One"/>
                <a:sym typeface="Black Ops One"/>
              </a:rPr>
              <a:t>2- determine the “</a:t>
            </a:r>
            <a:r>
              <a:rPr lang="en-US" sz="8000" b="0" i="0" u="none" strike="noStrike" cap="none" dirty="0" err="1">
                <a:solidFill>
                  <a:srgbClr val="FFD33B"/>
                </a:solidFill>
                <a:latin typeface="Black Ops One"/>
                <a:ea typeface="Black Ops One"/>
                <a:cs typeface="Black Ops One"/>
                <a:sym typeface="Black Ops One"/>
              </a:rPr>
              <a:t>fighter”_SIZE</a:t>
            </a:r>
            <a:r>
              <a:rPr lang="en-US" sz="8000" b="0" i="0" u="none" strike="noStrike" cap="none" dirty="0">
                <a:solidFill>
                  <a:srgbClr val="FFD33B"/>
                </a:solidFill>
                <a:latin typeface="Black Ops One"/>
                <a:ea typeface="Black Ops One"/>
                <a:cs typeface="Black Ops One"/>
                <a:sym typeface="Black Ops One"/>
              </a:rPr>
              <a:t> value</a:t>
            </a:r>
            <a:endParaRPr dirty="0"/>
          </a:p>
        </p:txBody>
      </p:sp>
      <p:sp>
        <p:nvSpPr>
          <p:cNvPr id="430" name="Google Shape;430;p24"/>
          <p:cNvSpPr/>
          <p:nvPr/>
        </p:nvSpPr>
        <p:spPr>
          <a:xfrm>
            <a:off x="1713109" y="8698870"/>
            <a:ext cx="599379" cy="599379"/>
          </a:xfrm>
          <a:custGeom>
            <a:avLst/>
            <a:gdLst/>
            <a:ahLst/>
            <a:cxnLst/>
            <a:rect l="l" t="t" r="r" b="b"/>
            <a:pathLst>
              <a:path w="599379" h="599379" extrusionOk="0">
                <a:moveTo>
                  <a:pt x="0" y="0"/>
                </a:moveTo>
                <a:lnTo>
                  <a:pt x="599379" y="0"/>
                </a:lnTo>
                <a:lnTo>
                  <a:pt x="599379" y="599378"/>
                </a:lnTo>
                <a:lnTo>
                  <a:pt x="0" y="599378"/>
                </a:lnTo>
                <a:lnTo>
                  <a:pt x="0" y="0"/>
                </a:lnTo>
                <a:close/>
              </a:path>
            </a:pathLst>
          </a:custGeom>
          <a:blipFill rotWithShape="1">
            <a:blip r:embed="rId4">
              <a:alphaModFix/>
            </a:blip>
            <a:stretch>
              <a:fillRect/>
            </a:stretch>
          </a:blipFill>
          <a:ln>
            <a:noFill/>
          </a:ln>
        </p:spPr>
      </p:sp>
      <p:sp>
        <p:nvSpPr>
          <p:cNvPr id="431" name="Google Shape;431;p24"/>
          <p:cNvSpPr/>
          <p:nvPr/>
        </p:nvSpPr>
        <p:spPr>
          <a:xfrm>
            <a:off x="16574890" y="2692612"/>
            <a:ext cx="680085" cy="680085"/>
          </a:xfrm>
          <a:custGeom>
            <a:avLst/>
            <a:gdLst/>
            <a:ahLst/>
            <a:cxnLst/>
            <a:rect l="l" t="t" r="r" b="b"/>
            <a:pathLst>
              <a:path w="680085" h="680085" extrusionOk="0">
                <a:moveTo>
                  <a:pt x="0" y="0"/>
                </a:moveTo>
                <a:lnTo>
                  <a:pt x="680085" y="0"/>
                </a:lnTo>
                <a:lnTo>
                  <a:pt x="680085" y="680085"/>
                </a:lnTo>
                <a:lnTo>
                  <a:pt x="0" y="680085"/>
                </a:lnTo>
                <a:lnTo>
                  <a:pt x="0" y="0"/>
                </a:lnTo>
                <a:close/>
              </a:path>
            </a:pathLst>
          </a:custGeom>
          <a:blipFill rotWithShape="1">
            <a:blip r:embed="rId4">
              <a:alphaModFix/>
            </a:blip>
            <a:stretch>
              <a:fillRect/>
            </a:stretch>
          </a:blipFill>
          <a:ln>
            <a:noFill/>
          </a:ln>
        </p:spPr>
      </p:sp>
      <p:sp>
        <p:nvSpPr>
          <p:cNvPr id="432" name="Google Shape;432;p24"/>
          <p:cNvSpPr/>
          <p:nvPr/>
        </p:nvSpPr>
        <p:spPr>
          <a:xfrm>
            <a:off x="16574891" y="8618164"/>
            <a:ext cx="680085" cy="680085"/>
          </a:xfrm>
          <a:custGeom>
            <a:avLst/>
            <a:gdLst/>
            <a:ahLst/>
            <a:cxnLst/>
            <a:rect l="l" t="t" r="r" b="b"/>
            <a:pathLst>
              <a:path w="680085" h="680085" extrusionOk="0">
                <a:moveTo>
                  <a:pt x="0" y="0"/>
                </a:moveTo>
                <a:lnTo>
                  <a:pt x="680085" y="0"/>
                </a:lnTo>
                <a:lnTo>
                  <a:pt x="680085" y="680085"/>
                </a:lnTo>
                <a:lnTo>
                  <a:pt x="0" y="680085"/>
                </a:lnTo>
                <a:lnTo>
                  <a:pt x="0" y="0"/>
                </a:lnTo>
                <a:close/>
              </a:path>
            </a:pathLst>
          </a:custGeom>
          <a:blipFill rotWithShape="1">
            <a:blip r:embed="rId4">
              <a:alphaModFix/>
            </a:blip>
            <a:stretch>
              <a:fillRect/>
            </a:stretch>
          </a:blipFill>
          <a:ln>
            <a:noFill/>
          </a:ln>
        </p:spPr>
      </p:sp>
      <p:sp>
        <p:nvSpPr>
          <p:cNvPr id="453" name="Google Shape;453;p24"/>
          <p:cNvSpPr/>
          <p:nvPr/>
        </p:nvSpPr>
        <p:spPr>
          <a:xfrm rot="-1235577">
            <a:off x="2525597" y="6733641"/>
            <a:ext cx="1685974" cy="1843511"/>
          </a:xfrm>
          <a:custGeom>
            <a:avLst/>
            <a:gdLst/>
            <a:ahLst/>
            <a:cxnLst/>
            <a:rect l="l" t="t" r="r" b="b"/>
            <a:pathLst>
              <a:path w="1685974" h="1843511" extrusionOk="0">
                <a:moveTo>
                  <a:pt x="0" y="0"/>
                </a:moveTo>
                <a:lnTo>
                  <a:pt x="1685975" y="0"/>
                </a:lnTo>
                <a:lnTo>
                  <a:pt x="1685975" y="1843510"/>
                </a:lnTo>
                <a:lnTo>
                  <a:pt x="0" y="1843510"/>
                </a:lnTo>
                <a:lnTo>
                  <a:pt x="0" y="0"/>
                </a:lnTo>
                <a:close/>
              </a:path>
            </a:pathLst>
          </a:custGeom>
          <a:noFill/>
          <a:ln>
            <a:noFill/>
          </a:ln>
        </p:spPr>
      </p:sp>
      <p:pic>
        <p:nvPicPr>
          <p:cNvPr id="3" name="Picture 2">
            <a:extLst>
              <a:ext uri="{FF2B5EF4-FFF2-40B4-BE49-F238E27FC236}">
                <a16:creationId xmlns:a16="http://schemas.microsoft.com/office/drawing/2014/main" id="{E830F70D-5891-29D9-31D6-0ECC8B3603A3}"/>
              </a:ext>
            </a:extLst>
          </p:cNvPr>
          <p:cNvPicPr>
            <a:picLocks noChangeAspect="1"/>
          </p:cNvPicPr>
          <p:nvPr/>
        </p:nvPicPr>
        <p:blipFill>
          <a:blip r:embed="rId5"/>
          <a:stretch>
            <a:fillRect/>
          </a:stretch>
        </p:blipFill>
        <p:spPr>
          <a:xfrm>
            <a:off x="4298637" y="2565187"/>
            <a:ext cx="8347166" cy="7303771"/>
          </a:xfrm>
          <a:prstGeom prst="rect">
            <a:avLst/>
          </a:prstGeom>
        </p:spPr>
      </p:pic>
      <p:pic>
        <p:nvPicPr>
          <p:cNvPr id="4" name="Picture 3">
            <a:extLst>
              <a:ext uri="{FF2B5EF4-FFF2-40B4-BE49-F238E27FC236}">
                <a16:creationId xmlns:a16="http://schemas.microsoft.com/office/drawing/2014/main" id="{FFCC7F02-506C-C753-3FDB-1C25C5A38709}"/>
              </a:ext>
            </a:extLst>
          </p:cNvPr>
          <p:cNvPicPr>
            <a:picLocks noChangeAspect="1"/>
          </p:cNvPicPr>
          <p:nvPr/>
        </p:nvPicPr>
        <p:blipFill>
          <a:blip r:embed="rId6"/>
          <a:stretch>
            <a:fillRect/>
          </a:stretch>
        </p:blipFill>
        <p:spPr>
          <a:xfrm>
            <a:off x="4298638" y="2565187"/>
            <a:ext cx="8347165" cy="1075592"/>
          </a:xfrm>
          <a:prstGeom prst="rect">
            <a:avLst/>
          </a:prstGeom>
        </p:spPr>
      </p:pic>
      <p:cxnSp>
        <p:nvCxnSpPr>
          <p:cNvPr id="5" name="Straight Arrow Connector 4">
            <a:extLst>
              <a:ext uri="{FF2B5EF4-FFF2-40B4-BE49-F238E27FC236}">
                <a16:creationId xmlns:a16="http://schemas.microsoft.com/office/drawing/2014/main" id="{4C381E7E-2B00-D30B-B58B-34A7646F4FDA}"/>
              </a:ext>
            </a:extLst>
          </p:cNvPr>
          <p:cNvCxnSpPr>
            <a:cxnSpLocks/>
          </p:cNvCxnSpPr>
          <p:nvPr/>
        </p:nvCxnSpPr>
        <p:spPr>
          <a:xfrm>
            <a:off x="3805084" y="2290424"/>
            <a:ext cx="9306232" cy="0"/>
          </a:xfrm>
          <a:prstGeom prst="straightConnector1">
            <a:avLst/>
          </a:prstGeom>
          <a:ln>
            <a:solidFill>
              <a:srgbClr val="FFD33B"/>
            </a:solidFill>
            <a:headEnd type="triangle"/>
            <a:tailEnd type="triangle"/>
          </a:ln>
        </p:spPr>
        <p:style>
          <a:lnRef idx="1">
            <a:schemeClr val="accent2"/>
          </a:lnRef>
          <a:fillRef idx="0">
            <a:schemeClr val="accent2"/>
          </a:fillRef>
          <a:effectRef idx="0">
            <a:schemeClr val="accent2"/>
          </a:effectRef>
          <a:fontRef idx="minor">
            <a:schemeClr val="tx1"/>
          </a:fontRef>
        </p:style>
      </p:cxnSp>
      <p:sp>
        <p:nvSpPr>
          <p:cNvPr id="10" name="TextBox 9">
            <a:extLst>
              <a:ext uri="{FF2B5EF4-FFF2-40B4-BE49-F238E27FC236}">
                <a16:creationId xmlns:a16="http://schemas.microsoft.com/office/drawing/2014/main" id="{60264A93-F55C-D94C-FDFC-61A1022AB3E6}"/>
              </a:ext>
            </a:extLst>
          </p:cNvPr>
          <p:cNvSpPr txBox="1"/>
          <p:nvPr/>
        </p:nvSpPr>
        <p:spPr>
          <a:xfrm>
            <a:off x="7335618" y="1754052"/>
            <a:ext cx="2739414" cy="523220"/>
          </a:xfrm>
          <a:prstGeom prst="rect">
            <a:avLst/>
          </a:prstGeom>
          <a:noFill/>
        </p:spPr>
        <p:txBody>
          <a:bodyPr wrap="square" rtlCol="1">
            <a:spAutoFit/>
          </a:bodyPr>
          <a:lstStyle/>
          <a:p>
            <a:r>
              <a:rPr lang="en-AE" sz="2800" dirty="0">
                <a:solidFill>
                  <a:srgbClr val="FFD33B"/>
                </a:solidFill>
                <a:latin typeface="Black Ops One" panose="020B0604020202020204" charset="0"/>
              </a:rPr>
              <a:t>2000</a:t>
            </a:r>
            <a:r>
              <a:rPr lang="en-AE" sz="2800" dirty="0">
                <a:solidFill>
                  <a:srgbClr val="FF0000"/>
                </a:solidFill>
                <a:latin typeface="Black Ops One" panose="020B0604020202020204" charset="0"/>
              </a:rPr>
              <a:t> </a:t>
            </a:r>
            <a:r>
              <a:rPr lang="en-AE" sz="2800" dirty="0">
                <a:solidFill>
                  <a:srgbClr val="FFD33B"/>
                </a:solidFill>
                <a:latin typeface="Black Ops One" panose="020B0604020202020204" charset="0"/>
              </a:rPr>
              <a:t>pixel</a:t>
            </a:r>
            <a:endParaRPr lang="ar-EG" sz="2800" dirty="0">
              <a:solidFill>
                <a:srgbClr val="FFD33B"/>
              </a:solidFill>
              <a:latin typeface="Black Ops One" panose="020B0604020202020204" charset="0"/>
            </a:endParaRPr>
          </a:p>
        </p:txBody>
      </p:sp>
      <p:cxnSp>
        <p:nvCxnSpPr>
          <p:cNvPr id="15" name="Straight Arrow Connector 14">
            <a:extLst>
              <a:ext uri="{FF2B5EF4-FFF2-40B4-BE49-F238E27FC236}">
                <a16:creationId xmlns:a16="http://schemas.microsoft.com/office/drawing/2014/main" id="{BD9E121D-B071-7AB0-CAEA-55011A90AF77}"/>
              </a:ext>
            </a:extLst>
          </p:cNvPr>
          <p:cNvCxnSpPr/>
          <p:nvPr/>
        </p:nvCxnSpPr>
        <p:spPr>
          <a:xfrm>
            <a:off x="3805084" y="2565187"/>
            <a:ext cx="0" cy="7183497"/>
          </a:xfrm>
          <a:prstGeom prst="straightConnector1">
            <a:avLst/>
          </a:prstGeom>
          <a:ln>
            <a:solidFill>
              <a:srgbClr val="FFD33B"/>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A0782C7D-4FA8-6B4E-2CEF-DA5F03F55D56}"/>
              </a:ext>
            </a:extLst>
          </p:cNvPr>
          <p:cNvSpPr txBox="1"/>
          <p:nvPr/>
        </p:nvSpPr>
        <p:spPr>
          <a:xfrm>
            <a:off x="1104037" y="5562109"/>
            <a:ext cx="2739414" cy="523220"/>
          </a:xfrm>
          <a:prstGeom prst="rect">
            <a:avLst/>
          </a:prstGeom>
          <a:noFill/>
        </p:spPr>
        <p:txBody>
          <a:bodyPr wrap="square" rtlCol="1">
            <a:spAutoFit/>
          </a:bodyPr>
          <a:lstStyle/>
          <a:p>
            <a:r>
              <a:rPr lang="en-AE" sz="2800" dirty="0">
                <a:solidFill>
                  <a:srgbClr val="FFD33B"/>
                </a:solidFill>
                <a:latin typeface="Black Ops One" panose="020B0604020202020204" charset="0"/>
              </a:rPr>
              <a:t>1750</a:t>
            </a:r>
            <a:r>
              <a:rPr lang="en-AE" sz="2800" dirty="0">
                <a:solidFill>
                  <a:srgbClr val="FF0000"/>
                </a:solidFill>
                <a:latin typeface="Black Ops One" panose="020B0604020202020204" charset="0"/>
              </a:rPr>
              <a:t> </a:t>
            </a:r>
            <a:r>
              <a:rPr lang="en-AE" sz="2800" dirty="0">
                <a:solidFill>
                  <a:srgbClr val="FFD33B"/>
                </a:solidFill>
                <a:latin typeface="Black Ops One" panose="020B0604020202020204" charset="0"/>
              </a:rPr>
              <a:t>pixel</a:t>
            </a:r>
            <a:endParaRPr lang="ar-EG" sz="2800" dirty="0">
              <a:solidFill>
                <a:srgbClr val="FFD33B"/>
              </a:solidFill>
              <a:latin typeface="Black Ops One" panose="020B0604020202020204" charset="0"/>
            </a:endParaRPr>
          </a:p>
        </p:txBody>
      </p:sp>
      <p:sp>
        <p:nvSpPr>
          <p:cNvPr id="17" name="Arc 16">
            <a:extLst>
              <a:ext uri="{FF2B5EF4-FFF2-40B4-BE49-F238E27FC236}">
                <a16:creationId xmlns:a16="http://schemas.microsoft.com/office/drawing/2014/main" id="{5B1CC86F-568F-26F7-1E04-C401CAF0EF88}"/>
              </a:ext>
            </a:extLst>
          </p:cNvPr>
          <p:cNvSpPr/>
          <p:nvPr/>
        </p:nvSpPr>
        <p:spPr>
          <a:xfrm>
            <a:off x="12253280" y="3147122"/>
            <a:ext cx="2777822" cy="3923071"/>
          </a:xfrm>
          <a:prstGeom prst="arc">
            <a:avLst>
              <a:gd name="adj1" fmla="val 15757916"/>
              <a:gd name="adj2" fmla="val 0"/>
            </a:avLst>
          </a:prstGeom>
          <a:ln>
            <a:solidFill>
              <a:srgbClr val="FFD33B"/>
            </a:solidFill>
          </a:ln>
        </p:spPr>
        <p:style>
          <a:lnRef idx="1">
            <a:schemeClr val="accent1"/>
          </a:lnRef>
          <a:fillRef idx="0">
            <a:schemeClr val="accent1"/>
          </a:fillRef>
          <a:effectRef idx="0">
            <a:schemeClr val="accent1"/>
          </a:effectRef>
          <a:fontRef idx="minor">
            <a:schemeClr val="tx1"/>
          </a:fontRef>
        </p:style>
        <p:txBody>
          <a:bodyPr rtlCol="1" anchor="ctr"/>
          <a:lstStyle/>
          <a:p>
            <a:pPr algn="ctr"/>
            <a:endParaRPr lang="ar-EG"/>
          </a:p>
        </p:txBody>
      </p:sp>
      <p:sp>
        <p:nvSpPr>
          <p:cNvPr id="18" name="TextBox 17">
            <a:extLst>
              <a:ext uri="{FF2B5EF4-FFF2-40B4-BE49-F238E27FC236}">
                <a16:creationId xmlns:a16="http://schemas.microsoft.com/office/drawing/2014/main" id="{78BC1329-44C0-533B-7F09-F185F594EF4C}"/>
              </a:ext>
            </a:extLst>
          </p:cNvPr>
          <p:cNvSpPr txBox="1"/>
          <p:nvPr/>
        </p:nvSpPr>
        <p:spPr>
          <a:xfrm>
            <a:off x="13814346" y="5318868"/>
            <a:ext cx="2739414" cy="523220"/>
          </a:xfrm>
          <a:prstGeom prst="rect">
            <a:avLst/>
          </a:prstGeom>
          <a:noFill/>
        </p:spPr>
        <p:txBody>
          <a:bodyPr wrap="square" rtlCol="1">
            <a:spAutoFit/>
          </a:bodyPr>
          <a:lstStyle/>
          <a:p>
            <a:r>
              <a:rPr lang="en-US" sz="2800" dirty="0">
                <a:solidFill>
                  <a:srgbClr val="FFD33B"/>
                </a:solidFill>
                <a:latin typeface="Black Ops One" panose="020B0604020202020204" charset="0"/>
              </a:rPr>
              <a:t>S</a:t>
            </a:r>
            <a:r>
              <a:rPr lang="en-AE" sz="2800" dirty="0" err="1">
                <a:solidFill>
                  <a:srgbClr val="FFD33B"/>
                </a:solidFill>
                <a:latin typeface="Black Ops One" panose="020B0604020202020204" charset="0"/>
              </a:rPr>
              <a:t>prite</a:t>
            </a:r>
            <a:r>
              <a:rPr lang="en-AE" sz="2800" dirty="0">
                <a:solidFill>
                  <a:srgbClr val="FFD33B"/>
                </a:solidFill>
                <a:latin typeface="Black Ops One" panose="020B0604020202020204" charset="0"/>
              </a:rPr>
              <a:t> sheet</a:t>
            </a:r>
            <a:endParaRPr lang="ar-EG" sz="2800" dirty="0">
              <a:solidFill>
                <a:srgbClr val="FFD33B"/>
              </a:solidFill>
              <a:latin typeface="Black Ops One" panose="020B0604020202020204" charset="0"/>
            </a:endParaRPr>
          </a:p>
        </p:txBody>
      </p:sp>
    </p:spTree>
    <p:extLst>
      <p:ext uri="{BB962C8B-B14F-4D97-AF65-F5344CB8AC3E}">
        <p14:creationId xmlns:p14="http://schemas.microsoft.com/office/powerpoint/2010/main" val="91781762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25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25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par>
                                <p:cTn id="14" presetID="10" presetClass="entr" presetSubtype="0" fill="hold" nodeType="withEffect">
                                  <p:stCondLst>
                                    <p:cond delay="25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500"/>
                                        <p:tgtEl>
                                          <p:spTgt spid="15"/>
                                        </p:tgtEl>
                                      </p:cBhvr>
                                    </p:animEffect>
                                  </p:childTnLst>
                                </p:cTn>
                              </p:par>
                              <p:par>
                                <p:cTn id="17" presetID="10" presetClass="entr" presetSubtype="0" fill="hold" grpId="0" nodeType="withEffect">
                                  <p:stCondLst>
                                    <p:cond delay="25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500"/>
                                        <p:tgtEl>
                                          <p:spTgt spid="18"/>
                                        </p:tgtEl>
                                      </p:cBhvr>
                                    </p:animEffect>
                                  </p:childTnLst>
                                </p:cTn>
                              </p:par>
                              <p:par>
                                <p:cTn id="20" presetID="10" presetClass="entr" presetSubtype="0" fill="hold" grpId="0" nodeType="withEffect">
                                  <p:stCondLst>
                                    <p:cond delay="25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500"/>
                                        <p:tgtEl>
                                          <p:spTgt spid="17"/>
                                        </p:tgtEl>
                                      </p:cBhvr>
                                    </p:animEffect>
                                  </p:childTnLst>
                                </p:cTn>
                              </p:par>
                              <p:par>
                                <p:cTn id="23" presetID="2" presetClass="entr" presetSubtype="4" fill="hold" nodeType="withEffect">
                                  <p:stCondLst>
                                    <p:cond delay="250"/>
                                  </p:stCondLst>
                                  <p:childTnLst>
                                    <p:set>
                                      <p:cBhvr>
                                        <p:cTn id="24" dur="1" fill="hold">
                                          <p:stCondLst>
                                            <p:cond delay="0"/>
                                          </p:stCondLst>
                                        </p:cTn>
                                        <p:tgtEl>
                                          <p:spTgt spid="18">
                                            <p:txEl>
                                              <p:pRg st="0" end="0"/>
                                            </p:txEl>
                                          </p:spTgt>
                                        </p:tgtEl>
                                        <p:attrNameLst>
                                          <p:attrName>style.visibility</p:attrName>
                                        </p:attrNameLst>
                                      </p:cBhvr>
                                      <p:to>
                                        <p:strVal val="visible"/>
                                      </p:to>
                                    </p:set>
                                    <p:anim calcmode="lin" valueType="num">
                                      <p:cBhvr additive="base">
                                        <p:cTn id="25" dur="500" fill="hold"/>
                                        <p:tgtEl>
                                          <p:spTgt spid="18">
                                            <p:txEl>
                                              <p:pRg st="0" end="0"/>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8">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6" grpId="0"/>
      <p:bldP spid="17" grpId="0" animBg="1"/>
      <p:bldP spid="18"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2E1B5B"/>
        </a:solidFill>
        <a:effectLst/>
      </p:bgPr>
    </p:bg>
    <p:spTree>
      <p:nvGrpSpPr>
        <p:cNvPr id="1" name="Shape 417"/>
        <p:cNvGrpSpPr/>
        <p:nvPr/>
      </p:nvGrpSpPr>
      <p:grpSpPr>
        <a:xfrm>
          <a:off x="0" y="0"/>
          <a:ext cx="0" cy="0"/>
          <a:chOff x="0" y="0"/>
          <a:chExt cx="0" cy="0"/>
        </a:xfrm>
      </p:grpSpPr>
      <p:sp>
        <p:nvSpPr>
          <p:cNvPr id="419" name="Google Shape;419;p24"/>
          <p:cNvSpPr/>
          <p:nvPr/>
        </p:nvSpPr>
        <p:spPr>
          <a:xfrm>
            <a:off x="-3935188" y="-2893559"/>
            <a:ext cx="9877542" cy="9470094"/>
          </a:xfrm>
          <a:custGeom>
            <a:avLst/>
            <a:gdLst/>
            <a:ahLst/>
            <a:cxnLst/>
            <a:rect l="l" t="t" r="r" b="b"/>
            <a:pathLst>
              <a:path w="9877542" h="9470094" extrusionOk="0">
                <a:moveTo>
                  <a:pt x="0" y="0"/>
                </a:moveTo>
                <a:lnTo>
                  <a:pt x="9877542" y="0"/>
                </a:lnTo>
                <a:lnTo>
                  <a:pt x="9877542" y="9470093"/>
                </a:lnTo>
                <a:lnTo>
                  <a:pt x="0" y="9470093"/>
                </a:lnTo>
                <a:lnTo>
                  <a:pt x="0" y="0"/>
                </a:lnTo>
                <a:close/>
              </a:path>
            </a:pathLst>
          </a:custGeom>
          <a:blipFill rotWithShape="1">
            <a:blip r:embed="rId3">
              <a:alphaModFix/>
            </a:blip>
            <a:stretch>
              <a:fillRect/>
            </a:stretch>
          </a:blipFill>
          <a:ln>
            <a:noFill/>
          </a:ln>
        </p:spPr>
      </p:sp>
      <p:sp>
        <p:nvSpPr>
          <p:cNvPr id="420" name="Google Shape;420;p24"/>
          <p:cNvSpPr/>
          <p:nvPr/>
        </p:nvSpPr>
        <p:spPr>
          <a:xfrm rot="10800000">
            <a:off x="13724819" y="2056208"/>
            <a:ext cx="9877542" cy="9470094"/>
          </a:xfrm>
          <a:custGeom>
            <a:avLst/>
            <a:gdLst/>
            <a:ahLst/>
            <a:cxnLst/>
            <a:rect l="l" t="t" r="r" b="b"/>
            <a:pathLst>
              <a:path w="9877542" h="9470094" extrusionOk="0">
                <a:moveTo>
                  <a:pt x="0" y="0"/>
                </a:moveTo>
                <a:lnTo>
                  <a:pt x="9877543" y="0"/>
                </a:lnTo>
                <a:lnTo>
                  <a:pt x="9877543" y="9470094"/>
                </a:lnTo>
                <a:lnTo>
                  <a:pt x="0" y="9470094"/>
                </a:lnTo>
                <a:lnTo>
                  <a:pt x="0" y="0"/>
                </a:lnTo>
                <a:close/>
              </a:path>
            </a:pathLst>
          </a:custGeom>
          <a:blipFill rotWithShape="1">
            <a:blip r:embed="rId3">
              <a:alphaModFix/>
            </a:blip>
            <a:stretch>
              <a:fillRect/>
            </a:stretch>
          </a:blipFill>
          <a:ln>
            <a:noFill/>
          </a:ln>
        </p:spPr>
      </p:sp>
      <p:sp>
        <p:nvSpPr>
          <p:cNvPr id="429" name="Google Shape;429;p24"/>
          <p:cNvSpPr txBox="1"/>
          <p:nvPr/>
        </p:nvSpPr>
        <p:spPr>
          <a:xfrm>
            <a:off x="55118" y="418042"/>
            <a:ext cx="18385281" cy="2954655"/>
          </a:xfrm>
          <a:prstGeom prst="rect">
            <a:avLst/>
          </a:prstGeom>
          <a:noFill/>
          <a:ln>
            <a:noFill/>
          </a:ln>
        </p:spPr>
        <p:txBody>
          <a:bodyPr spcFirstLastPara="1" wrap="square" lIns="0" tIns="0" rIns="0" bIns="0" anchor="t" anchorCtr="0">
            <a:spAutoFit/>
          </a:bodyPr>
          <a:lstStyle/>
          <a:p>
            <a:pPr marL="0" marR="0" lvl="0" indent="0" rtl="0">
              <a:lnSpc>
                <a:spcPct val="120000"/>
              </a:lnSpc>
              <a:spcBef>
                <a:spcPts val="0"/>
              </a:spcBef>
              <a:spcAft>
                <a:spcPts val="0"/>
              </a:spcAft>
              <a:buNone/>
            </a:pPr>
            <a:r>
              <a:rPr lang="en-US" sz="8000" b="0" i="0" u="none" strike="noStrike" cap="none" dirty="0">
                <a:solidFill>
                  <a:srgbClr val="FFD33B"/>
                </a:solidFill>
                <a:latin typeface="Black Ops One"/>
                <a:ea typeface="Black Ops One"/>
                <a:cs typeface="Black Ops One"/>
                <a:sym typeface="Black Ops One"/>
              </a:rPr>
              <a:t>2- determine the “</a:t>
            </a:r>
            <a:r>
              <a:rPr lang="en-US" sz="8000" b="0" i="0" u="none" strike="noStrike" cap="none" dirty="0" err="1">
                <a:solidFill>
                  <a:srgbClr val="FFD33B"/>
                </a:solidFill>
                <a:latin typeface="Black Ops One"/>
                <a:ea typeface="Black Ops One"/>
                <a:cs typeface="Black Ops One"/>
                <a:sym typeface="Black Ops One"/>
              </a:rPr>
              <a:t>fighter”_SIZE</a:t>
            </a:r>
            <a:r>
              <a:rPr lang="en-US" sz="8000" b="0" i="0" u="none" strike="noStrike" cap="none" dirty="0">
                <a:solidFill>
                  <a:srgbClr val="FFD33B"/>
                </a:solidFill>
                <a:latin typeface="Black Ops One"/>
                <a:ea typeface="Black Ops One"/>
                <a:cs typeface="Black Ops One"/>
                <a:sym typeface="Black Ops One"/>
              </a:rPr>
              <a:t> value</a:t>
            </a:r>
            <a:endParaRPr dirty="0"/>
          </a:p>
        </p:txBody>
      </p:sp>
      <p:sp>
        <p:nvSpPr>
          <p:cNvPr id="430" name="Google Shape;430;p24"/>
          <p:cNvSpPr/>
          <p:nvPr/>
        </p:nvSpPr>
        <p:spPr>
          <a:xfrm>
            <a:off x="1713109" y="8698870"/>
            <a:ext cx="599379" cy="599379"/>
          </a:xfrm>
          <a:custGeom>
            <a:avLst/>
            <a:gdLst/>
            <a:ahLst/>
            <a:cxnLst/>
            <a:rect l="l" t="t" r="r" b="b"/>
            <a:pathLst>
              <a:path w="599379" h="599379" extrusionOk="0">
                <a:moveTo>
                  <a:pt x="0" y="0"/>
                </a:moveTo>
                <a:lnTo>
                  <a:pt x="599379" y="0"/>
                </a:lnTo>
                <a:lnTo>
                  <a:pt x="599379" y="599378"/>
                </a:lnTo>
                <a:lnTo>
                  <a:pt x="0" y="599378"/>
                </a:lnTo>
                <a:lnTo>
                  <a:pt x="0" y="0"/>
                </a:lnTo>
                <a:close/>
              </a:path>
            </a:pathLst>
          </a:custGeom>
          <a:blipFill rotWithShape="1">
            <a:blip r:embed="rId4">
              <a:alphaModFix/>
            </a:blip>
            <a:stretch>
              <a:fillRect/>
            </a:stretch>
          </a:blipFill>
          <a:ln>
            <a:noFill/>
          </a:ln>
        </p:spPr>
      </p:sp>
      <p:sp>
        <p:nvSpPr>
          <p:cNvPr id="431" name="Google Shape;431;p24"/>
          <p:cNvSpPr/>
          <p:nvPr/>
        </p:nvSpPr>
        <p:spPr>
          <a:xfrm>
            <a:off x="16574890" y="2692612"/>
            <a:ext cx="680085" cy="680085"/>
          </a:xfrm>
          <a:custGeom>
            <a:avLst/>
            <a:gdLst/>
            <a:ahLst/>
            <a:cxnLst/>
            <a:rect l="l" t="t" r="r" b="b"/>
            <a:pathLst>
              <a:path w="680085" h="680085" extrusionOk="0">
                <a:moveTo>
                  <a:pt x="0" y="0"/>
                </a:moveTo>
                <a:lnTo>
                  <a:pt x="680085" y="0"/>
                </a:lnTo>
                <a:lnTo>
                  <a:pt x="680085" y="680085"/>
                </a:lnTo>
                <a:lnTo>
                  <a:pt x="0" y="680085"/>
                </a:lnTo>
                <a:lnTo>
                  <a:pt x="0" y="0"/>
                </a:lnTo>
                <a:close/>
              </a:path>
            </a:pathLst>
          </a:custGeom>
          <a:blipFill rotWithShape="1">
            <a:blip r:embed="rId4">
              <a:alphaModFix/>
            </a:blip>
            <a:stretch>
              <a:fillRect/>
            </a:stretch>
          </a:blipFill>
          <a:ln>
            <a:noFill/>
          </a:ln>
        </p:spPr>
      </p:sp>
      <p:sp>
        <p:nvSpPr>
          <p:cNvPr id="432" name="Google Shape;432;p24"/>
          <p:cNvSpPr/>
          <p:nvPr/>
        </p:nvSpPr>
        <p:spPr>
          <a:xfrm>
            <a:off x="16574891" y="8618164"/>
            <a:ext cx="680085" cy="680085"/>
          </a:xfrm>
          <a:custGeom>
            <a:avLst/>
            <a:gdLst/>
            <a:ahLst/>
            <a:cxnLst/>
            <a:rect l="l" t="t" r="r" b="b"/>
            <a:pathLst>
              <a:path w="680085" h="680085" extrusionOk="0">
                <a:moveTo>
                  <a:pt x="0" y="0"/>
                </a:moveTo>
                <a:lnTo>
                  <a:pt x="680085" y="0"/>
                </a:lnTo>
                <a:lnTo>
                  <a:pt x="680085" y="680085"/>
                </a:lnTo>
                <a:lnTo>
                  <a:pt x="0" y="680085"/>
                </a:lnTo>
                <a:lnTo>
                  <a:pt x="0" y="0"/>
                </a:lnTo>
                <a:close/>
              </a:path>
            </a:pathLst>
          </a:custGeom>
          <a:blipFill rotWithShape="1">
            <a:blip r:embed="rId4">
              <a:alphaModFix/>
            </a:blip>
            <a:stretch>
              <a:fillRect/>
            </a:stretch>
          </a:blipFill>
          <a:ln>
            <a:noFill/>
          </a:ln>
        </p:spPr>
      </p:sp>
      <p:sp>
        <p:nvSpPr>
          <p:cNvPr id="453" name="Google Shape;453;p24"/>
          <p:cNvSpPr/>
          <p:nvPr/>
        </p:nvSpPr>
        <p:spPr>
          <a:xfrm rot="-1235577">
            <a:off x="2525597" y="6733641"/>
            <a:ext cx="1685974" cy="1843511"/>
          </a:xfrm>
          <a:custGeom>
            <a:avLst/>
            <a:gdLst/>
            <a:ahLst/>
            <a:cxnLst/>
            <a:rect l="l" t="t" r="r" b="b"/>
            <a:pathLst>
              <a:path w="1685974" h="1843511" extrusionOk="0">
                <a:moveTo>
                  <a:pt x="0" y="0"/>
                </a:moveTo>
                <a:lnTo>
                  <a:pt x="1685975" y="0"/>
                </a:lnTo>
                <a:lnTo>
                  <a:pt x="1685975" y="1843510"/>
                </a:lnTo>
                <a:lnTo>
                  <a:pt x="0" y="1843510"/>
                </a:lnTo>
                <a:lnTo>
                  <a:pt x="0" y="0"/>
                </a:lnTo>
                <a:close/>
              </a:path>
            </a:pathLst>
          </a:custGeom>
          <a:noFill/>
          <a:ln>
            <a:noFill/>
          </a:ln>
        </p:spPr>
      </p:sp>
      <p:pic>
        <p:nvPicPr>
          <p:cNvPr id="6" name="Picture 5">
            <a:extLst>
              <a:ext uri="{FF2B5EF4-FFF2-40B4-BE49-F238E27FC236}">
                <a16:creationId xmlns:a16="http://schemas.microsoft.com/office/drawing/2014/main" id="{222EEDC6-5D53-23E8-3E04-D30A59688253}"/>
              </a:ext>
            </a:extLst>
          </p:cNvPr>
          <p:cNvPicPr>
            <a:picLocks noChangeAspect="1"/>
          </p:cNvPicPr>
          <p:nvPr/>
        </p:nvPicPr>
        <p:blipFill>
          <a:blip r:embed="rId5"/>
          <a:stretch>
            <a:fillRect/>
          </a:stretch>
        </p:blipFill>
        <p:spPr>
          <a:xfrm>
            <a:off x="55119" y="4370081"/>
            <a:ext cx="18288000" cy="2286000"/>
          </a:xfrm>
          <a:prstGeom prst="rect">
            <a:avLst/>
          </a:prstGeom>
        </p:spPr>
      </p:pic>
      <p:sp>
        <p:nvSpPr>
          <p:cNvPr id="9" name="TextBox 8">
            <a:extLst>
              <a:ext uri="{FF2B5EF4-FFF2-40B4-BE49-F238E27FC236}">
                <a16:creationId xmlns:a16="http://schemas.microsoft.com/office/drawing/2014/main" id="{4FF52DD7-F5DE-A0A9-B258-0DDF8AB46964}"/>
              </a:ext>
            </a:extLst>
          </p:cNvPr>
          <p:cNvSpPr txBox="1"/>
          <p:nvPr/>
        </p:nvSpPr>
        <p:spPr>
          <a:xfrm>
            <a:off x="8463879" y="3728740"/>
            <a:ext cx="2739414" cy="523220"/>
          </a:xfrm>
          <a:prstGeom prst="rect">
            <a:avLst/>
          </a:prstGeom>
          <a:noFill/>
        </p:spPr>
        <p:txBody>
          <a:bodyPr wrap="square" rtlCol="1">
            <a:spAutoFit/>
          </a:bodyPr>
          <a:lstStyle/>
          <a:p>
            <a:r>
              <a:rPr lang="en-AE" sz="2800" dirty="0">
                <a:solidFill>
                  <a:srgbClr val="FFD33B"/>
                </a:solidFill>
                <a:latin typeface="Black Ops One" panose="020B0604020202020204" charset="0"/>
              </a:rPr>
              <a:t>2000</a:t>
            </a:r>
            <a:r>
              <a:rPr lang="en-AE" sz="2800" dirty="0">
                <a:solidFill>
                  <a:srgbClr val="FF0000"/>
                </a:solidFill>
                <a:latin typeface="Black Ops One" panose="020B0604020202020204" charset="0"/>
              </a:rPr>
              <a:t> </a:t>
            </a:r>
            <a:r>
              <a:rPr lang="en-AE" sz="2800" dirty="0">
                <a:solidFill>
                  <a:srgbClr val="FFD33B"/>
                </a:solidFill>
                <a:latin typeface="Black Ops One" panose="020B0604020202020204" charset="0"/>
              </a:rPr>
              <a:t>pixel</a:t>
            </a:r>
            <a:endParaRPr lang="ar-EG" sz="2800" dirty="0">
              <a:solidFill>
                <a:srgbClr val="FFD33B"/>
              </a:solidFill>
              <a:latin typeface="Black Ops One" panose="020B0604020202020204" charset="0"/>
            </a:endParaRPr>
          </a:p>
        </p:txBody>
      </p:sp>
      <p:sp>
        <p:nvSpPr>
          <p:cNvPr id="10" name="TextBox 9">
            <a:extLst>
              <a:ext uri="{FF2B5EF4-FFF2-40B4-BE49-F238E27FC236}">
                <a16:creationId xmlns:a16="http://schemas.microsoft.com/office/drawing/2014/main" id="{082D61B8-2AD5-0791-BE86-DBC0E5A65531}"/>
              </a:ext>
            </a:extLst>
          </p:cNvPr>
          <p:cNvSpPr txBox="1"/>
          <p:nvPr/>
        </p:nvSpPr>
        <p:spPr>
          <a:xfrm>
            <a:off x="975407" y="5969727"/>
            <a:ext cx="359560" cy="523220"/>
          </a:xfrm>
          <a:prstGeom prst="rect">
            <a:avLst/>
          </a:prstGeom>
          <a:noFill/>
        </p:spPr>
        <p:txBody>
          <a:bodyPr wrap="square" rtlCol="1">
            <a:spAutoFit/>
          </a:bodyPr>
          <a:lstStyle/>
          <a:p>
            <a:r>
              <a:rPr lang="en-AE" sz="2800" dirty="0">
                <a:solidFill>
                  <a:srgbClr val="FFD33B"/>
                </a:solidFill>
                <a:latin typeface="Black Ops One" panose="020B0604020202020204" charset="0"/>
              </a:rPr>
              <a:t>1</a:t>
            </a:r>
            <a:endParaRPr lang="ar-EG" sz="2800" dirty="0">
              <a:solidFill>
                <a:srgbClr val="FFD33B"/>
              </a:solidFill>
              <a:latin typeface="Black Ops One" panose="020B0604020202020204" charset="0"/>
            </a:endParaRPr>
          </a:p>
        </p:txBody>
      </p:sp>
      <p:sp>
        <p:nvSpPr>
          <p:cNvPr id="11" name="TextBox 10">
            <a:extLst>
              <a:ext uri="{FF2B5EF4-FFF2-40B4-BE49-F238E27FC236}">
                <a16:creationId xmlns:a16="http://schemas.microsoft.com/office/drawing/2014/main" id="{8A5AFDF2-AB6F-39AD-A788-62D00675DD16}"/>
              </a:ext>
            </a:extLst>
          </p:cNvPr>
          <p:cNvSpPr txBox="1"/>
          <p:nvPr/>
        </p:nvSpPr>
        <p:spPr>
          <a:xfrm>
            <a:off x="3366840" y="6012544"/>
            <a:ext cx="359560" cy="523220"/>
          </a:xfrm>
          <a:prstGeom prst="rect">
            <a:avLst/>
          </a:prstGeom>
          <a:noFill/>
        </p:spPr>
        <p:txBody>
          <a:bodyPr wrap="square" rtlCol="1">
            <a:spAutoFit/>
          </a:bodyPr>
          <a:lstStyle/>
          <a:p>
            <a:r>
              <a:rPr lang="en-AE" sz="2800" dirty="0">
                <a:solidFill>
                  <a:srgbClr val="FFD33B"/>
                </a:solidFill>
                <a:latin typeface="Black Ops One" panose="020B0604020202020204" charset="0"/>
              </a:rPr>
              <a:t>2</a:t>
            </a:r>
            <a:endParaRPr lang="ar-EG" sz="2800" dirty="0">
              <a:solidFill>
                <a:srgbClr val="FFD33B"/>
              </a:solidFill>
              <a:latin typeface="Black Ops One" panose="020B0604020202020204" charset="0"/>
            </a:endParaRPr>
          </a:p>
        </p:txBody>
      </p:sp>
      <p:sp>
        <p:nvSpPr>
          <p:cNvPr id="12" name="TextBox 11">
            <a:extLst>
              <a:ext uri="{FF2B5EF4-FFF2-40B4-BE49-F238E27FC236}">
                <a16:creationId xmlns:a16="http://schemas.microsoft.com/office/drawing/2014/main" id="{21C579FB-2A1F-74F7-A7AB-041CC08077BD}"/>
              </a:ext>
            </a:extLst>
          </p:cNvPr>
          <p:cNvSpPr txBox="1"/>
          <p:nvPr/>
        </p:nvSpPr>
        <p:spPr>
          <a:xfrm>
            <a:off x="5593498" y="6042614"/>
            <a:ext cx="359560" cy="523220"/>
          </a:xfrm>
          <a:prstGeom prst="rect">
            <a:avLst/>
          </a:prstGeom>
          <a:noFill/>
        </p:spPr>
        <p:txBody>
          <a:bodyPr wrap="square" rtlCol="1">
            <a:spAutoFit/>
          </a:bodyPr>
          <a:lstStyle/>
          <a:p>
            <a:r>
              <a:rPr lang="en-AE" sz="2800" dirty="0">
                <a:solidFill>
                  <a:srgbClr val="FFD33B"/>
                </a:solidFill>
                <a:latin typeface="Black Ops One" panose="020B0604020202020204" charset="0"/>
              </a:rPr>
              <a:t>3</a:t>
            </a:r>
            <a:endParaRPr lang="ar-EG" sz="2800" dirty="0">
              <a:solidFill>
                <a:srgbClr val="FFD33B"/>
              </a:solidFill>
              <a:latin typeface="Black Ops One" panose="020B0604020202020204" charset="0"/>
            </a:endParaRPr>
          </a:p>
        </p:txBody>
      </p:sp>
      <p:sp>
        <p:nvSpPr>
          <p:cNvPr id="13" name="TextBox 12">
            <a:extLst>
              <a:ext uri="{FF2B5EF4-FFF2-40B4-BE49-F238E27FC236}">
                <a16:creationId xmlns:a16="http://schemas.microsoft.com/office/drawing/2014/main" id="{2C2FA330-39C9-616B-8A3B-D351A1B1B93E}"/>
              </a:ext>
            </a:extLst>
          </p:cNvPr>
          <p:cNvSpPr txBox="1"/>
          <p:nvPr/>
        </p:nvSpPr>
        <p:spPr>
          <a:xfrm>
            <a:off x="7886487" y="6042614"/>
            <a:ext cx="359560" cy="523220"/>
          </a:xfrm>
          <a:prstGeom prst="rect">
            <a:avLst/>
          </a:prstGeom>
          <a:noFill/>
        </p:spPr>
        <p:txBody>
          <a:bodyPr wrap="square" rtlCol="1">
            <a:spAutoFit/>
          </a:bodyPr>
          <a:lstStyle/>
          <a:p>
            <a:r>
              <a:rPr lang="en-AE" sz="2800" dirty="0">
                <a:solidFill>
                  <a:srgbClr val="FFD33B"/>
                </a:solidFill>
                <a:latin typeface="Black Ops One" panose="020B0604020202020204" charset="0"/>
              </a:rPr>
              <a:t>4</a:t>
            </a:r>
            <a:endParaRPr lang="ar-EG" sz="2800" dirty="0">
              <a:solidFill>
                <a:srgbClr val="FFD33B"/>
              </a:solidFill>
              <a:latin typeface="Black Ops One" panose="020B0604020202020204" charset="0"/>
            </a:endParaRPr>
          </a:p>
        </p:txBody>
      </p:sp>
      <p:sp>
        <p:nvSpPr>
          <p:cNvPr id="14" name="TextBox 13">
            <a:extLst>
              <a:ext uri="{FF2B5EF4-FFF2-40B4-BE49-F238E27FC236}">
                <a16:creationId xmlns:a16="http://schemas.microsoft.com/office/drawing/2014/main" id="{1BAC1857-5E34-8111-757F-5F4095DB9F4A}"/>
              </a:ext>
            </a:extLst>
          </p:cNvPr>
          <p:cNvSpPr txBox="1"/>
          <p:nvPr/>
        </p:nvSpPr>
        <p:spPr>
          <a:xfrm>
            <a:off x="10204247" y="6042614"/>
            <a:ext cx="359560" cy="523220"/>
          </a:xfrm>
          <a:prstGeom prst="rect">
            <a:avLst/>
          </a:prstGeom>
          <a:noFill/>
        </p:spPr>
        <p:txBody>
          <a:bodyPr wrap="square" rtlCol="1">
            <a:spAutoFit/>
          </a:bodyPr>
          <a:lstStyle/>
          <a:p>
            <a:r>
              <a:rPr lang="en-AE" sz="2800" dirty="0">
                <a:solidFill>
                  <a:srgbClr val="FFD33B"/>
                </a:solidFill>
                <a:latin typeface="Black Ops One" panose="020B0604020202020204" charset="0"/>
              </a:rPr>
              <a:t>5</a:t>
            </a:r>
            <a:endParaRPr lang="ar-EG" sz="2800" dirty="0">
              <a:solidFill>
                <a:srgbClr val="FFD33B"/>
              </a:solidFill>
              <a:latin typeface="Black Ops One" panose="020B0604020202020204" charset="0"/>
            </a:endParaRPr>
          </a:p>
        </p:txBody>
      </p:sp>
      <p:sp>
        <p:nvSpPr>
          <p:cNvPr id="15" name="TextBox 14">
            <a:extLst>
              <a:ext uri="{FF2B5EF4-FFF2-40B4-BE49-F238E27FC236}">
                <a16:creationId xmlns:a16="http://schemas.microsoft.com/office/drawing/2014/main" id="{54E463AD-D742-F2D2-C1F4-7983DA383EAF}"/>
              </a:ext>
            </a:extLst>
          </p:cNvPr>
          <p:cNvSpPr txBox="1"/>
          <p:nvPr/>
        </p:nvSpPr>
        <p:spPr>
          <a:xfrm>
            <a:off x="12522007" y="6061292"/>
            <a:ext cx="359560" cy="523220"/>
          </a:xfrm>
          <a:prstGeom prst="rect">
            <a:avLst/>
          </a:prstGeom>
          <a:noFill/>
        </p:spPr>
        <p:txBody>
          <a:bodyPr wrap="square" rtlCol="1">
            <a:spAutoFit/>
          </a:bodyPr>
          <a:lstStyle/>
          <a:p>
            <a:r>
              <a:rPr lang="en-AE" sz="2800" dirty="0">
                <a:solidFill>
                  <a:srgbClr val="FFD33B"/>
                </a:solidFill>
                <a:latin typeface="Black Ops One" panose="020B0604020202020204" charset="0"/>
              </a:rPr>
              <a:t>6</a:t>
            </a:r>
            <a:endParaRPr lang="ar-EG" sz="2800" dirty="0">
              <a:solidFill>
                <a:srgbClr val="FFD33B"/>
              </a:solidFill>
              <a:latin typeface="Black Ops One" panose="020B0604020202020204" charset="0"/>
            </a:endParaRPr>
          </a:p>
        </p:txBody>
      </p:sp>
      <p:sp>
        <p:nvSpPr>
          <p:cNvPr id="16" name="TextBox 15">
            <a:extLst>
              <a:ext uri="{FF2B5EF4-FFF2-40B4-BE49-F238E27FC236}">
                <a16:creationId xmlns:a16="http://schemas.microsoft.com/office/drawing/2014/main" id="{8759BE4C-0B22-AAE9-D763-1A4C2C2BE04D}"/>
              </a:ext>
            </a:extLst>
          </p:cNvPr>
          <p:cNvSpPr txBox="1"/>
          <p:nvPr/>
        </p:nvSpPr>
        <p:spPr>
          <a:xfrm>
            <a:off x="14839767" y="6070517"/>
            <a:ext cx="359560" cy="523220"/>
          </a:xfrm>
          <a:prstGeom prst="rect">
            <a:avLst/>
          </a:prstGeom>
          <a:noFill/>
        </p:spPr>
        <p:txBody>
          <a:bodyPr wrap="square" rtlCol="1">
            <a:spAutoFit/>
          </a:bodyPr>
          <a:lstStyle/>
          <a:p>
            <a:r>
              <a:rPr lang="en-AE" sz="2800" dirty="0">
                <a:solidFill>
                  <a:srgbClr val="FFD33B"/>
                </a:solidFill>
                <a:latin typeface="Black Ops One" panose="020B0604020202020204" charset="0"/>
              </a:rPr>
              <a:t>7</a:t>
            </a:r>
            <a:endParaRPr lang="ar-EG" sz="2800" dirty="0">
              <a:solidFill>
                <a:srgbClr val="FFD33B"/>
              </a:solidFill>
              <a:latin typeface="Black Ops One" panose="020B0604020202020204" charset="0"/>
            </a:endParaRPr>
          </a:p>
        </p:txBody>
      </p:sp>
      <p:sp>
        <p:nvSpPr>
          <p:cNvPr id="17" name="TextBox 16">
            <a:extLst>
              <a:ext uri="{FF2B5EF4-FFF2-40B4-BE49-F238E27FC236}">
                <a16:creationId xmlns:a16="http://schemas.microsoft.com/office/drawing/2014/main" id="{1D256744-2F5A-C732-9086-3BC8EABD72EF}"/>
              </a:ext>
            </a:extLst>
          </p:cNvPr>
          <p:cNvSpPr txBox="1"/>
          <p:nvPr/>
        </p:nvSpPr>
        <p:spPr>
          <a:xfrm>
            <a:off x="17129393" y="6161078"/>
            <a:ext cx="359560" cy="523220"/>
          </a:xfrm>
          <a:prstGeom prst="rect">
            <a:avLst/>
          </a:prstGeom>
          <a:noFill/>
        </p:spPr>
        <p:txBody>
          <a:bodyPr wrap="square" rtlCol="1">
            <a:spAutoFit/>
          </a:bodyPr>
          <a:lstStyle/>
          <a:p>
            <a:r>
              <a:rPr lang="en-AE" sz="2800" dirty="0">
                <a:solidFill>
                  <a:srgbClr val="FFD33B"/>
                </a:solidFill>
                <a:latin typeface="Black Ops One" panose="020B0604020202020204" charset="0"/>
              </a:rPr>
              <a:t>8</a:t>
            </a:r>
            <a:endParaRPr lang="ar-EG" sz="2800" dirty="0">
              <a:solidFill>
                <a:srgbClr val="FFD33B"/>
              </a:solidFill>
              <a:latin typeface="Black Ops One" panose="020B0604020202020204" charset="0"/>
            </a:endParaRPr>
          </a:p>
        </p:txBody>
      </p:sp>
      <p:sp>
        <p:nvSpPr>
          <p:cNvPr id="19" name="TextBox 18">
            <a:extLst>
              <a:ext uri="{FF2B5EF4-FFF2-40B4-BE49-F238E27FC236}">
                <a16:creationId xmlns:a16="http://schemas.microsoft.com/office/drawing/2014/main" id="{14DB165C-2318-5071-DD52-4B670B3B5836}"/>
              </a:ext>
            </a:extLst>
          </p:cNvPr>
          <p:cNvSpPr txBox="1"/>
          <p:nvPr/>
        </p:nvSpPr>
        <p:spPr>
          <a:xfrm>
            <a:off x="8463879" y="3742849"/>
            <a:ext cx="2739414" cy="523220"/>
          </a:xfrm>
          <a:prstGeom prst="rect">
            <a:avLst/>
          </a:prstGeom>
          <a:noFill/>
        </p:spPr>
        <p:txBody>
          <a:bodyPr wrap="square" rtlCol="1">
            <a:spAutoFit/>
          </a:bodyPr>
          <a:lstStyle/>
          <a:p>
            <a:r>
              <a:rPr lang="en-AE" sz="2800" dirty="0">
                <a:solidFill>
                  <a:srgbClr val="FFD33B"/>
                </a:solidFill>
                <a:latin typeface="Black Ops One" panose="020B0604020202020204" charset="0"/>
              </a:rPr>
              <a:t>2000</a:t>
            </a:r>
            <a:r>
              <a:rPr lang="en-AE" sz="2800" dirty="0">
                <a:solidFill>
                  <a:srgbClr val="FF0000"/>
                </a:solidFill>
                <a:latin typeface="Black Ops One" panose="020B0604020202020204" charset="0"/>
              </a:rPr>
              <a:t> </a:t>
            </a:r>
            <a:r>
              <a:rPr lang="en-AE" sz="2800" dirty="0">
                <a:solidFill>
                  <a:srgbClr val="FFD33B"/>
                </a:solidFill>
                <a:latin typeface="Black Ops One" panose="020B0604020202020204" charset="0"/>
              </a:rPr>
              <a:t>pixel</a:t>
            </a:r>
            <a:endParaRPr lang="ar-EG" sz="2800" dirty="0">
              <a:solidFill>
                <a:srgbClr val="FFD33B"/>
              </a:solidFill>
              <a:latin typeface="Black Ops One" panose="020B0604020202020204" charset="0"/>
            </a:endParaRPr>
          </a:p>
        </p:txBody>
      </p:sp>
      <p:sp>
        <p:nvSpPr>
          <p:cNvPr id="20" name="TextBox 19">
            <a:extLst>
              <a:ext uri="{FF2B5EF4-FFF2-40B4-BE49-F238E27FC236}">
                <a16:creationId xmlns:a16="http://schemas.microsoft.com/office/drawing/2014/main" id="{08101910-334E-1DF0-E56F-2BA292C62EDC}"/>
              </a:ext>
            </a:extLst>
          </p:cNvPr>
          <p:cNvSpPr txBox="1"/>
          <p:nvPr/>
        </p:nvSpPr>
        <p:spPr>
          <a:xfrm>
            <a:off x="17129393" y="6161078"/>
            <a:ext cx="359560" cy="523220"/>
          </a:xfrm>
          <a:prstGeom prst="rect">
            <a:avLst/>
          </a:prstGeom>
          <a:noFill/>
        </p:spPr>
        <p:txBody>
          <a:bodyPr wrap="square" rtlCol="1">
            <a:spAutoFit/>
          </a:bodyPr>
          <a:lstStyle/>
          <a:p>
            <a:r>
              <a:rPr lang="en-AE" sz="2800" dirty="0">
                <a:solidFill>
                  <a:srgbClr val="FFD33B"/>
                </a:solidFill>
                <a:latin typeface="Black Ops One" panose="020B0604020202020204" charset="0"/>
              </a:rPr>
              <a:t>8</a:t>
            </a:r>
            <a:endParaRPr lang="ar-EG" sz="2800" dirty="0">
              <a:solidFill>
                <a:srgbClr val="FFD33B"/>
              </a:solidFill>
              <a:latin typeface="Black Ops One" panose="020B0604020202020204" charset="0"/>
            </a:endParaRPr>
          </a:p>
        </p:txBody>
      </p:sp>
      <p:sp>
        <p:nvSpPr>
          <p:cNvPr id="21" name="TextBox 20">
            <a:extLst>
              <a:ext uri="{FF2B5EF4-FFF2-40B4-BE49-F238E27FC236}">
                <a16:creationId xmlns:a16="http://schemas.microsoft.com/office/drawing/2014/main" id="{69B1B65B-5C25-9A9B-EC8B-28CEB56CF9DA}"/>
              </a:ext>
            </a:extLst>
          </p:cNvPr>
          <p:cNvSpPr txBox="1"/>
          <p:nvPr/>
        </p:nvSpPr>
        <p:spPr>
          <a:xfrm>
            <a:off x="5951151" y="7790144"/>
            <a:ext cx="359560" cy="523220"/>
          </a:xfrm>
          <a:prstGeom prst="rect">
            <a:avLst/>
          </a:prstGeom>
          <a:noFill/>
        </p:spPr>
        <p:txBody>
          <a:bodyPr wrap="square" rtlCol="1">
            <a:spAutoFit/>
          </a:bodyPr>
          <a:lstStyle/>
          <a:p>
            <a:r>
              <a:rPr lang="ar-EG" sz="2800" dirty="0">
                <a:solidFill>
                  <a:srgbClr val="FFD33B"/>
                </a:solidFill>
                <a:latin typeface="Black Ops One" panose="020B0604020202020204" charset="0"/>
              </a:rPr>
              <a:t>÷</a:t>
            </a:r>
          </a:p>
        </p:txBody>
      </p:sp>
      <p:sp>
        <p:nvSpPr>
          <p:cNvPr id="22" name="TextBox 21">
            <a:extLst>
              <a:ext uri="{FF2B5EF4-FFF2-40B4-BE49-F238E27FC236}">
                <a16:creationId xmlns:a16="http://schemas.microsoft.com/office/drawing/2014/main" id="{2402D0F8-81A8-978A-F2EF-64220D827D66}"/>
              </a:ext>
            </a:extLst>
          </p:cNvPr>
          <p:cNvSpPr txBox="1"/>
          <p:nvPr/>
        </p:nvSpPr>
        <p:spPr>
          <a:xfrm>
            <a:off x="7265930" y="7761150"/>
            <a:ext cx="620558" cy="523220"/>
          </a:xfrm>
          <a:prstGeom prst="rect">
            <a:avLst/>
          </a:prstGeom>
          <a:noFill/>
        </p:spPr>
        <p:txBody>
          <a:bodyPr wrap="square" rtlCol="1">
            <a:spAutoFit/>
          </a:bodyPr>
          <a:lstStyle/>
          <a:p>
            <a:pPr algn="r"/>
            <a:r>
              <a:rPr lang="en-AE" sz="2800" dirty="0">
                <a:solidFill>
                  <a:srgbClr val="FFD33B"/>
                </a:solidFill>
                <a:latin typeface="Call Of Ops Duty" panose="02000500000000000000" pitchFamily="2" charset="0"/>
              </a:rPr>
              <a:t>=</a:t>
            </a:r>
            <a:r>
              <a:rPr lang="en-AE" sz="2800" dirty="0">
                <a:solidFill>
                  <a:srgbClr val="FFD33B"/>
                </a:solidFill>
                <a:latin typeface="+mj-lt"/>
              </a:rPr>
              <a:t>=</a:t>
            </a:r>
            <a:endParaRPr lang="ar-EG" sz="2800" dirty="0">
              <a:solidFill>
                <a:srgbClr val="FFD33B"/>
              </a:solidFill>
              <a:latin typeface="Call Of Ops Duty" panose="02000500000000000000" pitchFamily="2" charset="0"/>
            </a:endParaRPr>
          </a:p>
        </p:txBody>
      </p:sp>
      <p:sp>
        <p:nvSpPr>
          <p:cNvPr id="23" name="TextBox 22">
            <a:extLst>
              <a:ext uri="{FF2B5EF4-FFF2-40B4-BE49-F238E27FC236}">
                <a16:creationId xmlns:a16="http://schemas.microsoft.com/office/drawing/2014/main" id="{F9CAF036-C348-2376-8D47-97E270465011}"/>
              </a:ext>
            </a:extLst>
          </p:cNvPr>
          <p:cNvSpPr txBox="1"/>
          <p:nvPr/>
        </p:nvSpPr>
        <p:spPr>
          <a:xfrm>
            <a:off x="7779949" y="7761150"/>
            <a:ext cx="1010089" cy="523220"/>
          </a:xfrm>
          <a:prstGeom prst="rect">
            <a:avLst/>
          </a:prstGeom>
          <a:noFill/>
        </p:spPr>
        <p:txBody>
          <a:bodyPr wrap="square" rtlCol="1">
            <a:spAutoFit/>
          </a:bodyPr>
          <a:lstStyle/>
          <a:p>
            <a:pPr algn="r"/>
            <a:r>
              <a:rPr lang="en-AE" sz="2800" dirty="0">
                <a:solidFill>
                  <a:srgbClr val="FFD33B"/>
                </a:solidFill>
                <a:latin typeface="Black Ops One" panose="020B0604020202020204" charset="0"/>
              </a:rPr>
              <a:t>250</a:t>
            </a:r>
            <a:endParaRPr lang="ar-EG" sz="2800" dirty="0">
              <a:solidFill>
                <a:srgbClr val="FFD33B"/>
              </a:solidFill>
              <a:latin typeface="Black Ops One" panose="020B0604020202020204" charset="0"/>
            </a:endParaRPr>
          </a:p>
        </p:txBody>
      </p:sp>
      <p:cxnSp>
        <p:nvCxnSpPr>
          <p:cNvPr id="24" name="Straight Arrow Connector 23">
            <a:extLst>
              <a:ext uri="{FF2B5EF4-FFF2-40B4-BE49-F238E27FC236}">
                <a16:creationId xmlns:a16="http://schemas.microsoft.com/office/drawing/2014/main" id="{C2B5A17C-C4B0-3AB7-9269-8073034FC342}"/>
              </a:ext>
            </a:extLst>
          </p:cNvPr>
          <p:cNvCxnSpPr/>
          <p:nvPr/>
        </p:nvCxnSpPr>
        <p:spPr>
          <a:xfrm>
            <a:off x="152400" y="4404360"/>
            <a:ext cx="18288000" cy="0"/>
          </a:xfrm>
          <a:prstGeom prst="straightConnector1">
            <a:avLst/>
          </a:prstGeom>
          <a:ln>
            <a:solidFill>
              <a:srgbClr val="FFD33B"/>
            </a:solidFill>
            <a:headEnd type="triangle"/>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0624803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fade">
                                      <p:cBhvr>
                                        <p:cTn id="25" dur="500"/>
                                        <p:tgtEl>
                                          <p:spTgt spid="1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fade">
                                      <p:cBhvr>
                                        <p:cTn id="28" dur="500"/>
                                        <p:tgtEl>
                                          <p:spTgt spid="1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500"/>
                                        <p:tgtEl>
                                          <p:spTgt spid="17"/>
                                        </p:tgtEl>
                                      </p:cBhvr>
                                    </p:animEffect>
                                  </p:childTnLst>
                                </p:cTn>
                              </p:par>
                              <p:par>
                                <p:cTn id="32" presetID="10" presetClass="entr" presetSubtype="0" fill="hold" grpId="0" nodeType="withEffect">
                                  <p:stCondLst>
                                    <p:cond delay="250"/>
                                  </p:stCondLst>
                                  <p:childTnLst>
                                    <p:set>
                                      <p:cBhvr>
                                        <p:cTn id="33" dur="1" fill="hold">
                                          <p:stCondLst>
                                            <p:cond delay="0"/>
                                          </p:stCondLst>
                                        </p:cTn>
                                        <p:tgtEl>
                                          <p:spTgt spid="19"/>
                                        </p:tgtEl>
                                        <p:attrNameLst>
                                          <p:attrName>style.visibility</p:attrName>
                                        </p:attrNameLst>
                                      </p:cBhvr>
                                      <p:to>
                                        <p:strVal val="visible"/>
                                      </p:to>
                                    </p:set>
                                    <p:animEffect transition="in" filter="fade">
                                      <p:cBhvr>
                                        <p:cTn id="34" dur="500"/>
                                        <p:tgtEl>
                                          <p:spTgt spid="19"/>
                                        </p:tgtEl>
                                      </p:cBhvr>
                                    </p:animEffect>
                                  </p:childTnLst>
                                </p:cTn>
                              </p:par>
                              <p:par>
                                <p:cTn id="35" presetID="49" presetClass="path" presetSubtype="0" accel="50000" decel="50000" fill="hold" grpId="1" nodeType="withEffect">
                                  <p:stCondLst>
                                    <p:cond delay="250"/>
                                  </p:stCondLst>
                                  <p:childTnLst>
                                    <p:animMotion origin="layout" path="M -3.61111E-6 2.46914E-6 L -0.27847 0.38703 " pathEditMode="relative" rAng="0" ptsTypes="AA">
                                      <p:cBhvr>
                                        <p:cTn id="36" dur="2000" fill="hold"/>
                                        <p:tgtEl>
                                          <p:spTgt spid="19"/>
                                        </p:tgtEl>
                                        <p:attrNameLst>
                                          <p:attrName>ppt_x</p:attrName>
                                          <p:attrName>ppt_y</p:attrName>
                                        </p:attrNameLst>
                                      </p:cBhvr>
                                      <p:rCtr x="-13924" y="19352"/>
                                    </p:animMotion>
                                  </p:childTnLst>
                                </p:cTn>
                              </p:par>
                              <p:par>
                                <p:cTn id="37" presetID="10" presetClass="entr" presetSubtype="0" fill="hold" grpId="0" nodeType="withEffect">
                                  <p:stCondLst>
                                    <p:cond delay="0"/>
                                  </p:stCondLst>
                                  <p:childTnLst>
                                    <p:set>
                                      <p:cBhvr>
                                        <p:cTn id="38" dur="1" fill="hold">
                                          <p:stCondLst>
                                            <p:cond delay="0"/>
                                          </p:stCondLst>
                                        </p:cTn>
                                        <p:tgtEl>
                                          <p:spTgt spid="20"/>
                                        </p:tgtEl>
                                        <p:attrNameLst>
                                          <p:attrName>style.visibility</p:attrName>
                                        </p:attrNameLst>
                                      </p:cBhvr>
                                      <p:to>
                                        <p:strVal val="visible"/>
                                      </p:to>
                                    </p:set>
                                    <p:animEffect transition="in" filter="fade">
                                      <p:cBhvr>
                                        <p:cTn id="39" dur="500"/>
                                        <p:tgtEl>
                                          <p:spTgt spid="20"/>
                                        </p:tgtEl>
                                      </p:cBhvr>
                                    </p:animEffect>
                                  </p:childTnLst>
                                </p:cTn>
                              </p:par>
                              <p:par>
                                <p:cTn id="40" presetID="49" presetClass="path" presetSubtype="0" accel="50000" decel="50000" fill="hold" grpId="1" nodeType="withEffect">
                                  <p:stCondLst>
                                    <p:cond delay="0"/>
                                  </p:stCondLst>
                                  <p:childTnLst>
                                    <p:animMotion origin="layout" path="M -9.72222E-7 0.00463 L -0.56076 0.15525 " pathEditMode="relative" rAng="0" ptsTypes="AA">
                                      <p:cBhvr>
                                        <p:cTn id="41" dur="2000" fill="hold"/>
                                        <p:tgtEl>
                                          <p:spTgt spid="20"/>
                                        </p:tgtEl>
                                        <p:attrNameLst>
                                          <p:attrName>ppt_x</p:attrName>
                                          <p:attrName>ppt_y</p:attrName>
                                        </p:attrNameLst>
                                      </p:cBhvr>
                                      <p:rCtr x="-28038" y="7531"/>
                                    </p:animMotion>
                                  </p:childTnLst>
                                </p:cTn>
                              </p:par>
                              <p:par>
                                <p:cTn id="42" presetID="10" presetClass="entr" presetSubtype="0" fill="hold" grpId="0" nodeType="withEffect">
                                  <p:stCondLst>
                                    <p:cond delay="0"/>
                                  </p:stCondLst>
                                  <p:childTnLst>
                                    <p:set>
                                      <p:cBhvr>
                                        <p:cTn id="43" dur="1" fill="hold">
                                          <p:stCondLst>
                                            <p:cond delay="0"/>
                                          </p:stCondLst>
                                        </p:cTn>
                                        <p:tgtEl>
                                          <p:spTgt spid="21"/>
                                        </p:tgtEl>
                                        <p:attrNameLst>
                                          <p:attrName>style.visibility</p:attrName>
                                        </p:attrNameLst>
                                      </p:cBhvr>
                                      <p:to>
                                        <p:strVal val="visible"/>
                                      </p:to>
                                    </p:set>
                                    <p:animEffect transition="in" filter="fade">
                                      <p:cBhvr>
                                        <p:cTn id="44" dur="500"/>
                                        <p:tgtEl>
                                          <p:spTgt spid="21"/>
                                        </p:tgtEl>
                                      </p:cBhvr>
                                    </p:animEffect>
                                  </p:childTnLst>
                                </p:cTn>
                              </p:par>
                              <p:par>
                                <p:cTn id="45" presetID="10" presetClass="entr" presetSubtype="0" fill="hold" grpId="0" nodeType="withEffect">
                                  <p:stCondLst>
                                    <p:cond delay="1000"/>
                                  </p:stCondLst>
                                  <p:childTnLst>
                                    <p:set>
                                      <p:cBhvr>
                                        <p:cTn id="46" dur="1" fill="hold">
                                          <p:stCondLst>
                                            <p:cond delay="0"/>
                                          </p:stCondLst>
                                        </p:cTn>
                                        <p:tgtEl>
                                          <p:spTgt spid="22"/>
                                        </p:tgtEl>
                                        <p:attrNameLst>
                                          <p:attrName>style.visibility</p:attrName>
                                        </p:attrNameLst>
                                      </p:cBhvr>
                                      <p:to>
                                        <p:strVal val="visible"/>
                                      </p:to>
                                    </p:set>
                                    <p:animEffect transition="in" filter="fade">
                                      <p:cBhvr>
                                        <p:cTn id="47" dur="750"/>
                                        <p:tgtEl>
                                          <p:spTgt spid="22"/>
                                        </p:tgtEl>
                                      </p:cBhvr>
                                    </p:animEffect>
                                  </p:childTnLst>
                                </p:cTn>
                              </p:par>
                              <p:par>
                                <p:cTn id="48" presetID="10" presetClass="entr" presetSubtype="0" fill="hold" grpId="0" nodeType="withEffect">
                                  <p:stCondLst>
                                    <p:cond delay="1000"/>
                                  </p:stCondLst>
                                  <p:childTnLst>
                                    <p:set>
                                      <p:cBhvr>
                                        <p:cTn id="49" dur="1" fill="hold">
                                          <p:stCondLst>
                                            <p:cond delay="0"/>
                                          </p:stCondLst>
                                        </p:cTn>
                                        <p:tgtEl>
                                          <p:spTgt spid="23"/>
                                        </p:tgtEl>
                                        <p:attrNameLst>
                                          <p:attrName>style.visibility</p:attrName>
                                        </p:attrNameLst>
                                      </p:cBhvr>
                                      <p:to>
                                        <p:strVal val="visible"/>
                                      </p:to>
                                    </p:set>
                                    <p:animEffect transition="in" filter="fade">
                                      <p:cBhvr>
                                        <p:cTn id="50" dur="750"/>
                                        <p:tgtEl>
                                          <p:spTgt spid="23"/>
                                        </p:tgtEl>
                                      </p:cBhvr>
                                    </p:animEffect>
                                  </p:childTnLst>
                                </p:cTn>
                              </p:par>
                              <p:par>
                                <p:cTn id="51" presetID="10" presetClass="entr" presetSubtype="0" fill="hold" nodeType="withEffect">
                                  <p:stCondLst>
                                    <p:cond delay="0"/>
                                  </p:stCondLst>
                                  <p:childTnLst>
                                    <p:set>
                                      <p:cBhvr>
                                        <p:cTn id="52" dur="1" fill="hold">
                                          <p:stCondLst>
                                            <p:cond delay="0"/>
                                          </p:stCondLst>
                                        </p:cTn>
                                        <p:tgtEl>
                                          <p:spTgt spid="24"/>
                                        </p:tgtEl>
                                        <p:attrNameLst>
                                          <p:attrName>style.visibility</p:attrName>
                                        </p:attrNameLst>
                                      </p:cBhvr>
                                      <p:to>
                                        <p:strVal val="visible"/>
                                      </p:to>
                                    </p:set>
                                    <p:animEffect transition="in" filter="fade">
                                      <p:cBhvr>
                                        <p:cTn id="53"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2" grpId="0"/>
      <p:bldP spid="13" grpId="0"/>
      <p:bldP spid="14" grpId="0"/>
      <p:bldP spid="15" grpId="0"/>
      <p:bldP spid="16" grpId="0"/>
      <p:bldP spid="17" grpId="0"/>
      <p:bldP spid="19" grpId="0"/>
      <p:bldP spid="19" grpId="1"/>
      <p:bldP spid="20" grpId="0"/>
      <p:bldP spid="20" grpId="1"/>
      <p:bldP spid="21" grpId="0"/>
      <p:bldP spid="22" grpId="0"/>
      <p:bldP spid="23" grpId="0"/>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2E1B5B"/>
        </a:solidFill>
        <a:effectLst/>
      </p:bgPr>
    </p:bg>
    <p:spTree>
      <p:nvGrpSpPr>
        <p:cNvPr id="1" name="Shape 417"/>
        <p:cNvGrpSpPr/>
        <p:nvPr/>
      </p:nvGrpSpPr>
      <p:grpSpPr>
        <a:xfrm>
          <a:off x="0" y="0"/>
          <a:ext cx="0" cy="0"/>
          <a:chOff x="0" y="0"/>
          <a:chExt cx="0" cy="0"/>
        </a:xfrm>
      </p:grpSpPr>
      <p:sp>
        <p:nvSpPr>
          <p:cNvPr id="419" name="Google Shape;419;p24"/>
          <p:cNvSpPr/>
          <p:nvPr/>
        </p:nvSpPr>
        <p:spPr>
          <a:xfrm rot="16200000">
            <a:off x="-2608296" y="3399623"/>
            <a:ext cx="9877542" cy="9470094"/>
          </a:xfrm>
          <a:custGeom>
            <a:avLst/>
            <a:gdLst/>
            <a:ahLst/>
            <a:cxnLst/>
            <a:rect l="l" t="t" r="r" b="b"/>
            <a:pathLst>
              <a:path w="9877542" h="9470094" extrusionOk="0">
                <a:moveTo>
                  <a:pt x="0" y="0"/>
                </a:moveTo>
                <a:lnTo>
                  <a:pt x="9877542" y="0"/>
                </a:lnTo>
                <a:lnTo>
                  <a:pt x="9877542" y="9470093"/>
                </a:lnTo>
                <a:lnTo>
                  <a:pt x="0" y="9470093"/>
                </a:lnTo>
                <a:lnTo>
                  <a:pt x="0" y="0"/>
                </a:lnTo>
                <a:close/>
              </a:path>
            </a:pathLst>
          </a:custGeom>
          <a:blipFill rotWithShape="1">
            <a:blip r:embed="rId3">
              <a:alphaModFix/>
            </a:blip>
            <a:stretch>
              <a:fillRect/>
            </a:stretch>
          </a:blipFill>
          <a:ln>
            <a:noFill/>
          </a:ln>
        </p:spPr>
      </p:sp>
      <p:sp>
        <p:nvSpPr>
          <p:cNvPr id="420" name="Google Shape;420;p24"/>
          <p:cNvSpPr/>
          <p:nvPr/>
        </p:nvSpPr>
        <p:spPr>
          <a:xfrm rot="5400000">
            <a:off x="11296077" y="-2321430"/>
            <a:ext cx="9877542" cy="9470094"/>
          </a:xfrm>
          <a:custGeom>
            <a:avLst/>
            <a:gdLst/>
            <a:ahLst/>
            <a:cxnLst/>
            <a:rect l="l" t="t" r="r" b="b"/>
            <a:pathLst>
              <a:path w="9877542" h="9470094" extrusionOk="0">
                <a:moveTo>
                  <a:pt x="0" y="0"/>
                </a:moveTo>
                <a:lnTo>
                  <a:pt x="9877543" y="0"/>
                </a:lnTo>
                <a:lnTo>
                  <a:pt x="9877543" y="9470094"/>
                </a:lnTo>
                <a:lnTo>
                  <a:pt x="0" y="9470094"/>
                </a:lnTo>
                <a:lnTo>
                  <a:pt x="0" y="0"/>
                </a:lnTo>
                <a:close/>
              </a:path>
            </a:pathLst>
          </a:custGeom>
          <a:blipFill rotWithShape="1">
            <a:blip r:embed="rId3">
              <a:alphaModFix/>
            </a:blip>
            <a:stretch>
              <a:fillRect/>
            </a:stretch>
          </a:blipFill>
          <a:ln>
            <a:noFill/>
          </a:ln>
        </p:spPr>
      </p:sp>
      <p:sp>
        <p:nvSpPr>
          <p:cNvPr id="429" name="Google Shape;429;p24"/>
          <p:cNvSpPr txBox="1"/>
          <p:nvPr/>
        </p:nvSpPr>
        <p:spPr>
          <a:xfrm>
            <a:off x="55119" y="418042"/>
            <a:ext cx="18021300" cy="2954655"/>
          </a:xfrm>
          <a:prstGeom prst="rect">
            <a:avLst/>
          </a:prstGeom>
          <a:noFill/>
          <a:ln>
            <a:noFill/>
          </a:ln>
        </p:spPr>
        <p:txBody>
          <a:bodyPr spcFirstLastPara="1" wrap="square" lIns="0" tIns="0" rIns="0" bIns="0" anchor="t" anchorCtr="0">
            <a:spAutoFit/>
          </a:bodyPr>
          <a:lstStyle/>
          <a:p>
            <a:pPr marL="0" marR="0" lvl="0" indent="0" rtl="0">
              <a:lnSpc>
                <a:spcPct val="120000"/>
              </a:lnSpc>
              <a:spcBef>
                <a:spcPts val="0"/>
              </a:spcBef>
              <a:spcAft>
                <a:spcPts val="0"/>
              </a:spcAft>
              <a:buNone/>
            </a:pPr>
            <a:r>
              <a:rPr lang="en-US" sz="8000" b="0" i="0" u="none" strike="noStrike" cap="none" dirty="0">
                <a:solidFill>
                  <a:srgbClr val="FFD33B"/>
                </a:solidFill>
                <a:latin typeface="Black Ops One"/>
                <a:ea typeface="Black Ops One"/>
                <a:cs typeface="Black Ops One"/>
                <a:sym typeface="Black Ops One"/>
              </a:rPr>
              <a:t>1- determine the “</a:t>
            </a:r>
            <a:r>
              <a:rPr lang="en-US" sz="8000" b="0" i="0" u="none" strike="noStrike" cap="none" dirty="0" err="1">
                <a:solidFill>
                  <a:srgbClr val="FFD33B"/>
                </a:solidFill>
                <a:latin typeface="Black Ops One"/>
                <a:ea typeface="Black Ops One"/>
                <a:cs typeface="Black Ops One"/>
                <a:sym typeface="Black Ops One"/>
              </a:rPr>
              <a:t>fighter”_SIZE</a:t>
            </a:r>
            <a:r>
              <a:rPr lang="en-US" sz="8000" b="0" i="0" u="none" strike="noStrike" cap="none" dirty="0">
                <a:solidFill>
                  <a:srgbClr val="FFD33B"/>
                </a:solidFill>
                <a:latin typeface="Black Ops One"/>
                <a:ea typeface="Black Ops One"/>
                <a:cs typeface="Black Ops One"/>
                <a:sym typeface="Black Ops One"/>
              </a:rPr>
              <a:t> value</a:t>
            </a:r>
            <a:endParaRPr dirty="0"/>
          </a:p>
        </p:txBody>
      </p:sp>
      <p:sp>
        <p:nvSpPr>
          <p:cNvPr id="430" name="Google Shape;430;p24"/>
          <p:cNvSpPr/>
          <p:nvPr/>
        </p:nvSpPr>
        <p:spPr>
          <a:xfrm>
            <a:off x="1413419" y="8729350"/>
            <a:ext cx="599379" cy="599379"/>
          </a:xfrm>
          <a:custGeom>
            <a:avLst/>
            <a:gdLst/>
            <a:ahLst/>
            <a:cxnLst/>
            <a:rect l="l" t="t" r="r" b="b"/>
            <a:pathLst>
              <a:path w="599379" h="599379" extrusionOk="0">
                <a:moveTo>
                  <a:pt x="0" y="0"/>
                </a:moveTo>
                <a:lnTo>
                  <a:pt x="599379" y="0"/>
                </a:lnTo>
                <a:lnTo>
                  <a:pt x="599379" y="599378"/>
                </a:lnTo>
                <a:lnTo>
                  <a:pt x="0" y="599378"/>
                </a:lnTo>
                <a:lnTo>
                  <a:pt x="0" y="0"/>
                </a:lnTo>
                <a:close/>
              </a:path>
            </a:pathLst>
          </a:custGeom>
          <a:blipFill rotWithShape="1">
            <a:blip r:embed="rId4">
              <a:alphaModFix/>
            </a:blip>
            <a:stretch>
              <a:fillRect/>
            </a:stretch>
          </a:blipFill>
          <a:ln>
            <a:noFill/>
          </a:ln>
        </p:spPr>
      </p:sp>
      <p:sp>
        <p:nvSpPr>
          <p:cNvPr id="431" name="Google Shape;431;p24"/>
          <p:cNvSpPr/>
          <p:nvPr/>
        </p:nvSpPr>
        <p:spPr>
          <a:xfrm>
            <a:off x="15630447" y="2073574"/>
            <a:ext cx="680085" cy="680085"/>
          </a:xfrm>
          <a:custGeom>
            <a:avLst/>
            <a:gdLst/>
            <a:ahLst/>
            <a:cxnLst/>
            <a:rect l="l" t="t" r="r" b="b"/>
            <a:pathLst>
              <a:path w="680085" h="680085" extrusionOk="0">
                <a:moveTo>
                  <a:pt x="0" y="0"/>
                </a:moveTo>
                <a:lnTo>
                  <a:pt x="680085" y="0"/>
                </a:lnTo>
                <a:lnTo>
                  <a:pt x="680085" y="680085"/>
                </a:lnTo>
                <a:lnTo>
                  <a:pt x="0" y="680085"/>
                </a:lnTo>
                <a:lnTo>
                  <a:pt x="0" y="0"/>
                </a:lnTo>
                <a:close/>
              </a:path>
            </a:pathLst>
          </a:custGeom>
          <a:blipFill rotWithShape="1">
            <a:blip r:embed="rId4">
              <a:alphaModFix/>
            </a:blip>
            <a:stretch>
              <a:fillRect/>
            </a:stretch>
          </a:blipFill>
          <a:ln>
            <a:noFill/>
          </a:ln>
        </p:spPr>
      </p:sp>
      <p:sp>
        <p:nvSpPr>
          <p:cNvPr id="432" name="Google Shape;432;p24"/>
          <p:cNvSpPr/>
          <p:nvPr/>
        </p:nvSpPr>
        <p:spPr>
          <a:xfrm>
            <a:off x="15894805" y="8265725"/>
            <a:ext cx="680085" cy="680085"/>
          </a:xfrm>
          <a:custGeom>
            <a:avLst/>
            <a:gdLst/>
            <a:ahLst/>
            <a:cxnLst/>
            <a:rect l="l" t="t" r="r" b="b"/>
            <a:pathLst>
              <a:path w="680085" h="680085" extrusionOk="0">
                <a:moveTo>
                  <a:pt x="0" y="0"/>
                </a:moveTo>
                <a:lnTo>
                  <a:pt x="680085" y="0"/>
                </a:lnTo>
                <a:lnTo>
                  <a:pt x="680085" y="680085"/>
                </a:lnTo>
                <a:lnTo>
                  <a:pt x="0" y="680085"/>
                </a:lnTo>
                <a:lnTo>
                  <a:pt x="0" y="0"/>
                </a:lnTo>
                <a:close/>
              </a:path>
            </a:pathLst>
          </a:custGeom>
          <a:blipFill rotWithShape="1">
            <a:blip r:embed="rId4">
              <a:alphaModFix/>
            </a:blip>
            <a:stretch>
              <a:fillRect/>
            </a:stretch>
          </a:blipFill>
          <a:ln>
            <a:noFill/>
          </a:ln>
        </p:spPr>
      </p:sp>
      <p:sp>
        <p:nvSpPr>
          <p:cNvPr id="453" name="Google Shape;453;p24"/>
          <p:cNvSpPr/>
          <p:nvPr/>
        </p:nvSpPr>
        <p:spPr>
          <a:xfrm rot="-1235577">
            <a:off x="2525597" y="6733641"/>
            <a:ext cx="1685974" cy="1843511"/>
          </a:xfrm>
          <a:custGeom>
            <a:avLst/>
            <a:gdLst/>
            <a:ahLst/>
            <a:cxnLst/>
            <a:rect l="l" t="t" r="r" b="b"/>
            <a:pathLst>
              <a:path w="1685974" h="1843511" extrusionOk="0">
                <a:moveTo>
                  <a:pt x="0" y="0"/>
                </a:moveTo>
                <a:lnTo>
                  <a:pt x="1685975" y="0"/>
                </a:lnTo>
                <a:lnTo>
                  <a:pt x="1685975" y="1843510"/>
                </a:lnTo>
                <a:lnTo>
                  <a:pt x="0" y="1843510"/>
                </a:lnTo>
                <a:lnTo>
                  <a:pt x="0" y="0"/>
                </a:lnTo>
                <a:close/>
              </a:path>
            </a:pathLst>
          </a:custGeom>
          <a:noFill/>
          <a:ln>
            <a:noFill/>
          </a:ln>
        </p:spPr>
      </p:sp>
    </p:spTree>
    <p:extLst>
      <p:ext uri="{BB962C8B-B14F-4D97-AF65-F5344CB8AC3E}">
        <p14:creationId xmlns:p14="http://schemas.microsoft.com/office/powerpoint/2010/main" val="284177413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2E1B5B"/>
        </a:solidFill>
        <a:effectLst/>
      </p:bgPr>
    </p:bg>
    <p:spTree>
      <p:nvGrpSpPr>
        <p:cNvPr id="1" name="Shape 417"/>
        <p:cNvGrpSpPr/>
        <p:nvPr/>
      </p:nvGrpSpPr>
      <p:grpSpPr>
        <a:xfrm>
          <a:off x="0" y="0"/>
          <a:ext cx="0" cy="0"/>
          <a:chOff x="0" y="0"/>
          <a:chExt cx="0" cy="0"/>
        </a:xfrm>
      </p:grpSpPr>
      <p:sp>
        <p:nvSpPr>
          <p:cNvPr id="418" name="Google Shape;418;p24"/>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mt="25000"/>
            </a:blip>
            <a:stretch>
              <a:fillRect l="-2860" t="-16997" r="-2861" b="-8305"/>
            </a:stretch>
          </a:blipFill>
          <a:ln>
            <a:noFill/>
          </a:ln>
        </p:spPr>
      </p:sp>
      <p:sp>
        <p:nvSpPr>
          <p:cNvPr id="419" name="Google Shape;419;p24"/>
          <p:cNvSpPr/>
          <p:nvPr/>
        </p:nvSpPr>
        <p:spPr>
          <a:xfrm>
            <a:off x="-3910071" y="-2922472"/>
            <a:ext cx="9877542" cy="9470094"/>
          </a:xfrm>
          <a:custGeom>
            <a:avLst/>
            <a:gdLst/>
            <a:ahLst/>
            <a:cxnLst/>
            <a:rect l="l" t="t" r="r" b="b"/>
            <a:pathLst>
              <a:path w="9877542" h="9470094" extrusionOk="0">
                <a:moveTo>
                  <a:pt x="0" y="0"/>
                </a:moveTo>
                <a:lnTo>
                  <a:pt x="9877542" y="0"/>
                </a:lnTo>
                <a:lnTo>
                  <a:pt x="9877542" y="9470093"/>
                </a:lnTo>
                <a:lnTo>
                  <a:pt x="0" y="9470093"/>
                </a:lnTo>
                <a:lnTo>
                  <a:pt x="0" y="0"/>
                </a:lnTo>
                <a:close/>
              </a:path>
            </a:pathLst>
          </a:custGeom>
          <a:blipFill rotWithShape="1">
            <a:blip r:embed="rId4">
              <a:alphaModFix/>
            </a:blip>
            <a:stretch>
              <a:fillRect/>
            </a:stretch>
          </a:blipFill>
          <a:ln>
            <a:noFill/>
          </a:ln>
        </p:spPr>
      </p:sp>
      <p:sp>
        <p:nvSpPr>
          <p:cNvPr id="420" name="Google Shape;420;p24"/>
          <p:cNvSpPr/>
          <p:nvPr/>
        </p:nvSpPr>
        <p:spPr>
          <a:xfrm rot="10800000">
            <a:off x="13724819" y="2056208"/>
            <a:ext cx="9877542" cy="9470094"/>
          </a:xfrm>
          <a:custGeom>
            <a:avLst/>
            <a:gdLst/>
            <a:ahLst/>
            <a:cxnLst/>
            <a:rect l="l" t="t" r="r" b="b"/>
            <a:pathLst>
              <a:path w="9877542" h="9470094" extrusionOk="0">
                <a:moveTo>
                  <a:pt x="0" y="0"/>
                </a:moveTo>
                <a:lnTo>
                  <a:pt x="9877543" y="0"/>
                </a:lnTo>
                <a:lnTo>
                  <a:pt x="9877543" y="9470094"/>
                </a:lnTo>
                <a:lnTo>
                  <a:pt x="0" y="9470094"/>
                </a:lnTo>
                <a:lnTo>
                  <a:pt x="0" y="0"/>
                </a:lnTo>
                <a:close/>
              </a:path>
            </a:pathLst>
          </a:custGeom>
          <a:blipFill rotWithShape="1">
            <a:blip r:embed="rId4">
              <a:alphaModFix/>
            </a:blip>
            <a:stretch>
              <a:fillRect/>
            </a:stretch>
          </a:blipFill>
          <a:ln>
            <a:noFill/>
          </a:ln>
        </p:spPr>
      </p:sp>
      <p:grpSp>
        <p:nvGrpSpPr>
          <p:cNvPr id="421" name="Google Shape;421;p24"/>
          <p:cNvGrpSpPr/>
          <p:nvPr/>
        </p:nvGrpSpPr>
        <p:grpSpPr>
          <a:xfrm>
            <a:off x="11633425" y="2750936"/>
            <a:ext cx="3683327" cy="5095442"/>
            <a:chOff x="0" y="-47625"/>
            <a:chExt cx="970094" cy="1342009"/>
          </a:xfrm>
        </p:grpSpPr>
        <p:sp>
          <p:nvSpPr>
            <p:cNvPr id="422" name="Google Shape;422;p24"/>
            <p:cNvSpPr/>
            <p:nvPr/>
          </p:nvSpPr>
          <p:spPr>
            <a:xfrm>
              <a:off x="0" y="0"/>
              <a:ext cx="970094" cy="1294384"/>
            </a:xfrm>
            <a:custGeom>
              <a:avLst/>
              <a:gdLst/>
              <a:ahLst/>
              <a:cxnLst/>
              <a:rect l="l" t="t" r="r" b="b"/>
              <a:pathLst>
                <a:path w="970094" h="1294384" extrusionOk="0">
                  <a:moveTo>
                    <a:pt x="107196" y="0"/>
                  </a:moveTo>
                  <a:lnTo>
                    <a:pt x="862898" y="0"/>
                  </a:lnTo>
                  <a:cubicBezTo>
                    <a:pt x="891329" y="0"/>
                    <a:pt x="918594" y="11294"/>
                    <a:pt x="938697" y="31397"/>
                  </a:cubicBezTo>
                  <a:cubicBezTo>
                    <a:pt x="958801" y="51500"/>
                    <a:pt x="970094" y="78766"/>
                    <a:pt x="970094" y="107196"/>
                  </a:cubicBezTo>
                  <a:lnTo>
                    <a:pt x="970094" y="1187188"/>
                  </a:lnTo>
                  <a:cubicBezTo>
                    <a:pt x="970094" y="1246391"/>
                    <a:pt x="922101" y="1294384"/>
                    <a:pt x="862898" y="1294384"/>
                  </a:cubicBezTo>
                  <a:lnTo>
                    <a:pt x="107196" y="1294384"/>
                  </a:lnTo>
                  <a:cubicBezTo>
                    <a:pt x="47993" y="1294384"/>
                    <a:pt x="0" y="1246391"/>
                    <a:pt x="0" y="1187188"/>
                  </a:cubicBezTo>
                  <a:lnTo>
                    <a:pt x="0" y="107196"/>
                  </a:lnTo>
                  <a:cubicBezTo>
                    <a:pt x="0" y="47993"/>
                    <a:pt x="47993" y="0"/>
                    <a:pt x="107196" y="0"/>
                  </a:cubicBezTo>
                  <a:close/>
                </a:path>
              </a:pathLst>
            </a:custGeom>
            <a:solidFill>
              <a:srgbClr val="000000">
                <a:alpha val="0"/>
              </a:srgbClr>
            </a:solidFill>
            <a:ln w="47625" cap="rnd" cmpd="sng">
              <a:solidFill>
                <a:srgbClr val="179C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24"/>
            <p:cNvSpPr txBox="1"/>
            <p:nvPr/>
          </p:nvSpPr>
          <p:spPr>
            <a:xfrm>
              <a:off x="0" y="-47625"/>
              <a:ext cx="970094" cy="1342009"/>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24" name="Google Shape;424;p24"/>
          <p:cNvGrpSpPr/>
          <p:nvPr/>
        </p:nvGrpSpPr>
        <p:grpSpPr>
          <a:xfrm>
            <a:off x="7406692" y="2750936"/>
            <a:ext cx="3683327" cy="5095442"/>
            <a:chOff x="0" y="-47625"/>
            <a:chExt cx="970094" cy="1342009"/>
          </a:xfrm>
        </p:grpSpPr>
        <p:sp>
          <p:nvSpPr>
            <p:cNvPr id="425" name="Google Shape;425;p24"/>
            <p:cNvSpPr/>
            <p:nvPr/>
          </p:nvSpPr>
          <p:spPr>
            <a:xfrm>
              <a:off x="0" y="0"/>
              <a:ext cx="970094" cy="1294384"/>
            </a:xfrm>
            <a:custGeom>
              <a:avLst/>
              <a:gdLst/>
              <a:ahLst/>
              <a:cxnLst/>
              <a:rect l="l" t="t" r="r" b="b"/>
              <a:pathLst>
                <a:path w="970094" h="1294384" extrusionOk="0">
                  <a:moveTo>
                    <a:pt x="107196" y="0"/>
                  </a:moveTo>
                  <a:lnTo>
                    <a:pt x="862898" y="0"/>
                  </a:lnTo>
                  <a:cubicBezTo>
                    <a:pt x="891329" y="0"/>
                    <a:pt x="918594" y="11294"/>
                    <a:pt x="938697" y="31397"/>
                  </a:cubicBezTo>
                  <a:cubicBezTo>
                    <a:pt x="958801" y="51500"/>
                    <a:pt x="970094" y="78766"/>
                    <a:pt x="970094" y="107196"/>
                  </a:cubicBezTo>
                  <a:lnTo>
                    <a:pt x="970094" y="1187188"/>
                  </a:lnTo>
                  <a:cubicBezTo>
                    <a:pt x="970094" y="1246391"/>
                    <a:pt x="922101" y="1294384"/>
                    <a:pt x="862898" y="1294384"/>
                  </a:cubicBezTo>
                  <a:lnTo>
                    <a:pt x="107196" y="1294384"/>
                  </a:lnTo>
                  <a:cubicBezTo>
                    <a:pt x="47993" y="1294384"/>
                    <a:pt x="0" y="1246391"/>
                    <a:pt x="0" y="1187188"/>
                  </a:cubicBezTo>
                  <a:lnTo>
                    <a:pt x="0" y="107196"/>
                  </a:lnTo>
                  <a:cubicBezTo>
                    <a:pt x="0" y="47993"/>
                    <a:pt x="47993" y="0"/>
                    <a:pt x="107196" y="0"/>
                  </a:cubicBezTo>
                  <a:close/>
                </a:path>
              </a:pathLst>
            </a:custGeom>
            <a:solidFill>
              <a:srgbClr val="000000">
                <a:alpha val="0"/>
              </a:srgbClr>
            </a:solidFill>
            <a:ln w="47625" cap="rnd" cmpd="sng">
              <a:solidFill>
                <a:srgbClr val="179C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24"/>
            <p:cNvSpPr txBox="1"/>
            <p:nvPr/>
          </p:nvSpPr>
          <p:spPr>
            <a:xfrm>
              <a:off x="0" y="-47625"/>
              <a:ext cx="970094" cy="1342009"/>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cxnSp>
        <p:nvCxnSpPr>
          <p:cNvPr id="427" name="Google Shape;427;p24"/>
          <p:cNvCxnSpPr/>
          <p:nvPr/>
        </p:nvCxnSpPr>
        <p:spPr>
          <a:xfrm>
            <a:off x="7605387" y="4676818"/>
            <a:ext cx="3077226" cy="0"/>
          </a:xfrm>
          <a:prstGeom prst="straightConnector1">
            <a:avLst/>
          </a:prstGeom>
          <a:noFill/>
          <a:ln w="38100" cap="flat" cmpd="sng">
            <a:solidFill>
              <a:srgbClr val="FFFFFF"/>
            </a:solidFill>
            <a:prstDash val="solid"/>
            <a:round/>
            <a:headEnd type="none" w="sm" len="sm"/>
            <a:tailEnd type="none" w="sm" len="sm"/>
          </a:ln>
        </p:spPr>
      </p:cxnSp>
      <p:cxnSp>
        <p:nvCxnSpPr>
          <p:cNvPr id="428" name="Google Shape;428;p24"/>
          <p:cNvCxnSpPr/>
          <p:nvPr/>
        </p:nvCxnSpPr>
        <p:spPr>
          <a:xfrm>
            <a:off x="7605387" y="5570131"/>
            <a:ext cx="3077226" cy="0"/>
          </a:xfrm>
          <a:prstGeom prst="straightConnector1">
            <a:avLst/>
          </a:prstGeom>
          <a:noFill/>
          <a:ln w="38100" cap="flat" cmpd="sng">
            <a:solidFill>
              <a:srgbClr val="FFFFFF"/>
            </a:solidFill>
            <a:prstDash val="solid"/>
            <a:round/>
            <a:headEnd type="none" w="sm" len="sm"/>
            <a:tailEnd type="none" w="sm" len="sm"/>
          </a:ln>
        </p:spPr>
      </p:cxnSp>
      <p:sp>
        <p:nvSpPr>
          <p:cNvPr id="429" name="Google Shape;429;p24"/>
          <p:cNvSpPr txBox="1"/>
          <p:nvPr/>
        </p:nvSpPr>
        <p:spPr>
          <a:xfrm>
            <a:off x="1028700" y="1028700"/>
            <a:ext cx="16230600" cy="2954655"/>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8000" b="0" i="0" u="none" strike="noStrike" cap="none" dirty="0">
                <a:solidFill>
                  <a:srgbClr val="FFD33B"/>
                </a:solidFill>
                <a:latin typeface="Black Ops One"/>
                <a:ea typeface="Black Ops One"/>
                <a:cs typeface="Black Ops One"/>
                <a:sym typeface="Black Ops One"/>
              </a:rPr>
              <a:t>1- determine the “</a:t>
            </a:r>
            <a:r>
              <a:rPr lang="en-US" sz="8000" b="0" i="0" u="none" strike="noStrike" cap="none" dirty="0" err="1">
                <a:solidFill>
                  <a:srgbClr val="FFD33B"/>
                </a:solidFill>
                <a:latin typeface="Black Ops One"/>
                <a:ea typeface="Black Ops One"/>
                <a:cs typeface="Black Ops One"/>
                <a:sym typeface="Black Ops One"/>
              </a:rPr>
              <a:t>fighter”_SIZE</a:t>
            </a:r>
            <a:r>
              <a:rPr lang="en-US" sz="8000" b="0" i="0" u="none" strike="noStrike" cap="none" dirty="0">
                <a:solidFill>
                  <a:srgbClr val="FFD33B"/>
                </a:solidFill>
                <a:latin typeface="Black Ops One"/>
                <a:ea typeface="Black Ops One"/>
                <a:cs typeface="Black Ops One"/>
                <a:sym typeface="Black Ops One"/>
              </a:rPr>
              <a:t> value</a:t>
            </a:r>
            <a:endParaRPr dirty="0"/>
          </a:p>
        </p:txBody>
      </p:sp>
      <p:sp>
        <p:nvSpPr>
          <p:cNvPr id="430" name="Google Shape;430;p24"/>
          <p:cNvSpPr/>
          <p:nvPr/>
        </p:nvSpPr>
        <p:spPr>
          <a:xfrm>
            <a:off x="6674658" y="8515066"/>
            <a:ext cx="599379" cy="599379"/>
          </a:xfrm>
          <a:custGeom>
            <a:avLst/>
            <a:gdLst/>
            <a:ahLst/>
            <a:cxnLst/>
            <a:rect l="l" t="t" r="r" b="b"/>
            <a:pathLst>
              <a:path w="599379" h="599379" extrusionOk="0">
                <a:moveTo>
                  <a:pt x="0" y="0"/>
                </a:moveTo>
                <a:lnTo>
                  <a:pt x="599379" y="0"/>
                </a:lnTo>
                <a:lnTo>
                  <a:pt x="599379" y="599378"/>
                </a:lnTo>
                <a:lnTo>
                  <a:pt x="0" y="599378"/>
                </a:lnTo>
                <a:lnTo>
                  <a:pt x="0" y="0"/>
                </a:lnTo>
                <a:close/>
              </a:path>
            </a:pathLst>
          </a:custGeom>
          <a:blipFill rotWithShape="1">
            <a:blip r:embed="rId5">
              <a:alphaModFix/>
            </a:blip>
            <a:stretch>
              <a:fillRect/>
            </a:stretch>
          </a:blipFill>
          <a:ln>
            <a:noFill/>
          </a:ln>
        </p:spPr>
      </p:sp>
      <p:sp>
        <p:nvSpPr>
          <p:cNvPr id="431" name="Google Shape;431;p24"/>
          <p:cNvSpPr/>
          <p:nvPr/>
        </p:nvSpPr>
        <p:spPr>
          <a:xfrm>
            <a:off x="14862681" y="777904"/>
            <a:ext cx="680085" cy="680085"/>
          </a:xfrm>
          <a:custGeom>
            <a:avLst/>
            <a:gdLst/>
            <a:ahLst/>
            <a:cxnLst/>
            <a:rect l="l" t="t" r="r" b="b"/>
            <a:pathLst>
              <a:path w="680085" h="680085" extrusionOk="0">
                <a:moveTo>
                  <a:pt x="0" y="0"/>
                </a:moveTo>
                <a:lnTo>
                  <a:pt x="680085" y="0"/>
                </a:lnTo>
                <a:lnTo>
                  <a:pt x="680085" y="680085"/>
                </a:lnTo>
                <a:lnTo>
                  <a:pt x="0" y="680085"/>
                </a:lnTo>
                <a:lnTo>
                  <a:pt x="0" y="0"/>
                </a:lnTo>
                <a:close/>
              </a:path>
            </a:pathLst>
          </a:custGeom>
          <a:blipFill rotWithShape="1">
            <a:blip r:embed="rId5">
              <a:alphaModFix/>
            </a:blip>
            <a:stretch>
              <a:fillRect/>
            </a:stretch>
          </a:blipFill>
          <a:ln>
            <a:noFill/>
          </a:ln>
        </p:spPr>
      </p:sp>
      <p:sp>
        <p:nvSpPr>
          <p:cNvPr id="432" name="Google Shape;432;p24"/>
          <p:cNvSpPr/>
          <p:nvPr/>
        </p:nvSpPr>
        <p:spPr>
          <a:xfrm>
            <a:off x="15894806" y="8134670"/>
            <a:ext cx="680085" cy="680085"/>
          </a:xfrm>
          <a:custGeom>
            <a:avLst/>
            <a:gdLst/>
            <a:ahLst/>
            <a:cxnLst/>
            <a:rect l="l" t="t" r="r" b="b"/>
            <a:pathLst>
              <a:path w="680085" h="680085" extrusionOk="0">
                <a:moveTo>
                  <a:pt x="0" y="0"/>
                </a:moveTo>
                <a:lnTo>
                  <a:pt x="680085" y="0"/>
                </a:lnTo>
                <a:lnTo>
                  <a:pt x="680085" y="680085"/>
                </a:lnTo>
                <a:lnTo>
                  <a:pt x="0" y="680085"/>
                </a:lnTo>
                <a:lnTo>
                  <a:pt x="0" y="0"/>
                </a:lnTo>
                <a:close/>
              </a:path>
            </a:pathLst>
          </a:custGeom>
          <a:blipFill rotWithShape="1">
            <a:blip r:embed="rId5">
              <a:alphaModFix/>
            </a:blip>
            <a:stretch>
              <a:fillRect/>
            </a:stretch>
          </a:blipFill>
          <a:ln>
            <a:noFill/>
          </a:ln>
        </p:spPr>
      </p:sp>
      <p:grpSp>
        <p:nvGrpSpPr>
          <p:cNvPr id="433" name="Google Shape;433;p24"/>
          <p:cNvGrpSpPr/>
          <p:nvPr/>
        </p:nvGrpSpPr>
        <p:grpSpPr>
          <a:xfrm>
            <a:off x="3368585" y="3064192"/>
            <a:ext cx="3306074" cy="3091902"/>
            <a:chOff x="0" y="-228600"/>
            <a:chExt cx="4408098" cy="4122536"/>
          </a:xfrm>
        </p:grpSpPr>
        <p:cxnSp>
          <p:nvCxnSpPr>
            <p:cNvPr id="434" name="Google Shape;434;p24"/>
            <p:cNvCxnSpPr/>
            <p:nvPr/>
          </p:nvCxnSpPr>
          <p:spPr>
            <a:xfrm>
              <a:off x="152565" y="1996731"/>
              <a:ext cx="4102968" cy="0"/>
            </a:xfrm>
            <a:prstGeom prst="straightConnector1">
              <a:avLst/>
            </a:prstGeom>
            <a:noFill/>
            <a:ln w="50800" cap="flat" cmpd="sng">
              <a:solidFill>
                <a:srgbClr val="FFFFFF"/>
              </a:solidFill>
              <a:prstDash val="solid"/>
              <a:round/>
              <a:headEnd type="none" w="sm" len="sm"/>
              <a:tailEnd type="none" w="sm" len="sm"/>
            </a:ln>
          </p:spPr>
        </p:cxnSp>
        <p:cxnSp>
          <p:nvCxnSpPr>
            <p:cNvPr id="435" name="Google Shape;435;p24"/>
            <p:cNvCxnSpPr/>
            <p:nvPr/>
          </p:nvCxnSpPr>
          <p:spPr>
            <a:xfrm>
              <a:off x="152565" y="3187816"/>
              <a:ext cx="4102968" cy="0"/>
            </a:xfrm>
            <a:prstGeom prst="straightConnector1">
              <a:avLst/>
            </a:prstGeom>
            <a:noFill/>
            <a:ln w="50800" cap="flat" cmpd="sng">
              <a:solidFill>
                <a:srgbClr val="FFFFFF"/>
              </a:solidFill>
              <a:prstDash val="solid"/>
              <a:round/>
              <a:headEnd type="none" w="sm" len="sm"/>
              <a:tailEnd type="none" w="sm" len="sm"/>
            </a:ln>
          </p:spPr>
        </p:cxnSp>
        <p:sp>
          <p:nvSpPr>
            <p:cNvPr id="436" name="Google Shape;436;p24"/>
            <p:cNvSpPr txBox="1"/>
            <p:nvPr/>
          </p:nvSpPr>
          <p:spPr>
            <a:xfrm>
              <a:off x="0" y="2279650"/>
              <a:ext cx="4408098" cy="73025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3500" b="0" i="0" u="none" strike="noStrike" cap="none">
                  <a:solidFill>
                    <a:srgbClr val="FFFFFF"/>
                  </a:solidFill>
                  <a:latin typeface="Arial"/>
                  <a:ea typeface="Arial"/>
                  <a:cs typeface="Arial"/>
                  <a:sym typeface="Arial"/>
                </a:rPr>
                <a:t>MONTHLY</a:t>
              </a:r>
              <a:endParaRPr/>
            </a:p>
          </p:txBody>
        </p:sp>
        <p:sp>
          <p:nvSpPr>
            <p:cNvPr id="437" name="Google Shape;437;p24"/>
            <p:cNvSpPr txBox="1"/>
            <p:nvPr/>
          </p:nvSpPr>
          <p:spPr>
            <a:xfrm>
              <a:off x="0" y="-228600"/>
              <a:ext cx="4408098" cy="1854199"/>
            </a:xfrm>
            <a:prstGeom prst="rect">
              <a:avLst/>
            </a:prstGeom>
            <a:noFill/>
            <a:ln>
              <a:noFill/>
            </a:ln>
          </p:spPr>
          <p:txBody>
            <a:bodyPr spcFirstLastPara="1" wrap="square" lIns="0" tIns="0" rIns="0" bIns="0" anchor="t" anchorCtr="0">
              <a:spAutoFit/>
            </a:bodyPr>
            <a:lstStyle/>
            <a:p>
              <a:pPr marL="0" marR="0" lvl="0" indent="0" algn="ctr" rtl="0">
                <a:lnSpc>
                  <a:spcPct val="150000"/>
                </a:lnSpc>
                <a:spcBef>
                  <a:spcPts val="0"/>
                </a:spcBef>
                <a:spcAft>
                  <a:spcPts val="0"/>
                </a:spcAft>
                <a:buNone/>
              </a:pPr>
              <a:r>
                <a:rPr lang="en-US" sz="8000" b="0" i="0" u="none" strike="noStrike" cap="none">
                  <a:solidFill>
                    <a:srgbClr val="FFFFFF"/>
                  </a:solidFill>
                  <a:latin typeface="Black Ops One"/>
                  <a:ea typeface="Black Ops One"/>
                  <a:cs typeface="Black Ops One"/>
                  <a:sym typeface="Black Ops One"/>
                </a:rPr>
                <a:t>20$</a:t>
              </a:r>
              <a:endParaRPr/>
            </a:p>
          </p:txBody>
        </p:sp>
        <p:sp>
          <p:nvSpPr>
            <p:cNvPr id="438" name="Google Shape;438;p24"/>
            <p:cNvSpPr txBox="1"/>
            <p:nvPr/>
          </p:nvSpPr>
          <p:spPr>
            <a:xfrm>
              <a:off x="0" y="3292591"/>
              <a:ext cx="4408098" cy="601345"/>
            </a:xfrm>
            <a:prstGeom prst="rect">
              <a:avLst/>
            </a:prstGeom>
            <a:noFill/>
            <a:ln>
              <a:noFill/>
            </a:ln>
          </p:spPr>
          <p:txBody>
            <a:bodyPr spcFirstLastPara="1" wrap="square" lIns="0" tIns="0" rIns="0" bIns="0" anchor="t" anchorCtr="0">
              <a:spAutoFit/>
            </a:bodyPr>
            <a:lstStyle/>
            <a:p>
              <a:pPr marL="0" marR="0" lvl="0" indent="0" algn="ctr" rtl="0">
                <a:lnSpc>
                  <a:spcPct val="139958"/>
                </a:lnSpc>
                <a:spcBef>
                  <a:spcPts val="0"/>
                </a:spcBef>
                <a:spcAft>
                  <a:spcPts val="0"/>
                </a:spcAft>
                <a:buNone/>
              </a:pPr>
              <a:r>
                <a:rPr lang="en-US" sz="2400" b="0" i="0" u="none" strike="noStrike" cap="none">
                  <a:solidFill>
                    <a:srgbClr val="FFFFFF"/>
                  </a:solidFill>
                  <a:latin typeface="Arial"/>
                  <a:ea typeface="Arial"/>
                  <a:cs typeface="Arial"/>
                  <a:sym typeface="Arial"/>
                </a:rPr>
                <a:t>Add a feature</a:t>
              </a:r>
              <a:endParaRPr/>
            </a:p>
          </p:txBody>
        </p:sp>
      </p:grpSp>
      <p:grpSp>
        <p:nvGrpSpPr>
          <p:cNvPr id="439" name="Google Shape;439;p24"/>
          <p:cNvGrpSpPr/>
          <p:nvPr/>
        </p:nvGrpSpPr>
        <p:grpSpPr>
          <a:xfrm>
            <a:off x="11896650" y="3020644"/>
            <a:ext cx="3306074" cy="4127253"/>
            <a:chOff x="0" y="-228600"/>
            <a:chExt cx="4408098" cy="5503003"/>
          </a:xfrm>
        </p:grpSpPr>
        <p:cxnSp>
          <p:nvCxnSpPr>
            <p:cNvPr id="440" name="Google Shape;440;p24"/>
            <p:cNvCxnSpPr/>
            <p:nvPr/>
          </p:nvCxnSpPr>
          <p:spPr>
            <a:xfrm>
              <a:off x="152565" y="1996731"/>
              <a:ext cx="4102968" cy="0"/>
            </a:xfrm>
            <a:prstGeom prst="straightConnector1">
              <a:avLst/>
            </a:prstGeom>
            <a:noFill/>
            <a:ln w="50800" cap="flat" cmpd="sng">
              <a:solidFill>
                <a:srgbClr val="FFFFFF"/>
              </a:solidFill>
              <a:prstDash val="solid"/>
              <a:round/>
              <a:headEnd type="none" w="sm" len="sm"/>
              <a:tailEnd type="none" w="sm" len="sm"/>
            </a:ln>
          </p:spPr>
        </p:cxnSp>
        <p:cxnSp>
          <p:nvCxnSpPr>
            <p:cNvPr id="441" name="Google Shape;441;p24"/>
            <p:cNvCxnSpPr/>
            <p:nvPr/>
          </p:nvCxnSpPr>
          <p:spPr>
            <a:xfrm>
              <a:off x="152565" y="3187816"/>
              <a:ext cx="4102968" cy="0"/>
            </a:xfrm>
            <a:prstGeom prst="straightConnector1">
              <a:avLst/>
            </a:prstGeom>
            <a:noFill/>
            <a:ln w="50800" cap="flat" cmpd="sng">
              <a:solidFill>
                <a:srgbClr val="FFFFFF"/>
              </a:solidFill>
              <a:prstDash val="solid"/>
              <a:round/>
              <a:headEnd type="none" w="sm" len="sm"/>
              <a:tailEnd type="none" w="sm" len="sm"/>
            </a:ln>
          </p:spPr>
        </p:cxnSp>
        <p:sp>
          <p:nvSpPr>
            <p:cNvPr id="442" name="Google Shape;442;p24"/>
            <p:cNvSpPr txBox="1"/>
            <p:nvPr/>
          </p:nvSpPr>
          <p:spPr>
            <a:xfrm>
              <a:off x="0" y="2289175"/>
              <a:ext cx="4408098" cy="657225"/>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3200" b="0" i="0" u="none" strike="noStrike" cap="none">
                  <a:solidFill>
                    <a:srgbClr val="FFFFFF"/>
                  </a:solidFill>
                  <a:latin typeface="Arial"/>
                  <a:ea typeface="Arial"/>
                  <a:cs typeface="Arial"/>
                  <a:sym typeface="Arial"/>
                </a:rPr>
                <a:t>YEARLY</a:t>
              </a:r>
              <a:endParaRPr/>
            </a:p>
          </p:txBody>
        </p:sp>
        <p:sp>
          <p:nvSpPr>
            <p:cNvPr id="443" name="Google Shape;443;p24"/>
            <p:cNvSpPr txBox="1"/>
            <p:nvPr/>
          </p:nvSpPr>
          <p:spPr>
            <a:xfrm>
              <a:off x="0" y="-228600"/>
              <a:ext cx="4408098" cy="1854199"/>
            </a:xfrm>
            <a:prstGeom prst="rect">
              <a:avLst/>
            </a:prstGeom>
            <a:noFill/>
            <a:ln>
              <a:noFill/>
            </a:ln>
          </p:spPr>
          <p:txBody>
            <a:bodyPr spcFirstLastPara="1" wrap="square" lIns="0" tIns="0" rIns="0" bIns="0" anchor="t" anchorCtr="0">
              <a:spAutoFit/>
            </a:bodyPr>
            <a:lstStyle/>
            <a:p>
              <a:pPr marL="0" marR="0" lvl="0" indent="0" algn="ctr" rtl="0">
                <a:lnSpc>
                  <a:spcPct val="150000"/>
                </a:lnSpc>
                <a:spcBef>
                  <a:spcPts val="0"/>
                </a:spcBef>
                <a:spcAft>
                  <a:spcPts val="0"/>
                </a:spcAft>
                <a:buNone/>
              </a:pPr>
              <a:r>
                <a:rPr lang="en-US" sz="8000" b="0" i="0" u="none" strike="noStrike" cap="none">
                  <a:solidFill>
                    <a:srgbClr val="FFFFFF"/>
                  </a:solidFill>
                  <a:latin typeface="Black Ops One"/>
                  <a:ea typeface="Black Ops One"/>
                  <a:cs typeface="Black Ops One"/>
                  <a:sym typeface="Black Ops One"/>
                </a:rPr>
                <a:t>300$</a:t>
              </a:r>
              <a:endParaRPr/>
            </a:p>
          </p:txBody>
        </p:sp>
        <p:sp>
          <p:nvSpPr>
            <p:cNvPr id="444" name="Google Shape;444;p24"/>
            <p:cNvSpPr txBox="1"/>
            <p:nvPr/>
          </p:nvSpPr>
          <p:spPr>
            <a:xfrm>
              <a:off x="0" y="3292591"/>
              <a:ext cx="4408098" cy="601345"/>
            </a:xfrm>
            <a:prstGeom prst="rect">
              <a:avLst/>
            </a:prstGeom>
            <a:noFill/>
            <a:ln>
              <a:noFill/>
            </a:ln>
          </p:spPr>
          <p:txBody>
            <a:bodyPr spcFirstLastPara="1" wrap="square" lIns="0" tIns="0" rIns="0" bIns="0" anchor="t" anchorCtr="0">
              <a:spAutoFit/>
            </a:bodyPr>
            <a:lstStyle/>
            <a:p>
              <a:pPr marL="0" marR="0" lvl="0" indent="0" algn="ctr" rtl="0">
                <a:lnSpc>
                  <a:spcPct val="139958"/>
                </a:lnSpc>
                <a:spcBef>
                  <a:spcPts val="0"/>
                </a:spcBef>
                <a:spcAft>
                  <a:spcPts val="0"/>
                </a:spcAft>
                <a:buNone/>
              </a:pPr>
              <a:r>
                <a:rPr lang="en-US" sz="2400" b="0" i="0" u="none" strike="noStrike" cap="none">
                  <a:solidFill>
                    <a:srgbClr val="FFFFFF"/>
                  </a:solidFill>
                  <a:latin typeface="Arial"/>
                  <a:ea typeface="Arial"/>
                  <a:cs typeface="Arial"/>
                  <a:sym typeface="Arial"/>
                </a:rPr>
                <a:t>Add a feature</a:t>
              </a:r>
              <a:endParaRPr/>
            </a:p>
          </p:txBody>
        </p:sp>
        <p:sp>
          <p:nvSpPr>
            <p:cNvPr id="445" name="Google Shape;445;p24"/>
            <p:cNvSpPr txBox="1"/>
            <p:nvPr/>
          </p:nvSpPr>
          <p:spPr>
            <a:xfrm>
              <a:off x="0" y="3979727"/>
              <a:ext cx="4408098" cy="601345"/>
            </a:xfrm>
            <a:prstGeom prst="rect">
              <a:avLst/>
            </a:prstGeom>
            <a:noFill/>
            <a:ln>
              <a:noFill/>
            </a:ln>
          </p:spPr>
          <p:txBody>
            <a:bodyPr spcFirstLastPara="1" wrap="square" lIns="0" tIns="0" rIns="0" bIns="0" anchor="t" anchorCtr="0">
              <a:spAutoFit/>
            </a:bodyPr>
            <a:lstStyle/>
            <a:p>
              <a:pPr marL="0" marR="0" lvl="0" indent="0" algn="ctr" rtl="0">
                <a:lnSpc>
                  <a:spcPct val="139958"/>
                </a:lnSpc>
                <a:spcBef>
                  <a:spcPts val="0"/>
                </a:spcBef>
                <a:spcAft>
                  <a:spcPts val="0"/>
                </a:spcAft>
                <a:buNone/>
              </a:pPr>
              <a:r>
                <a:rPr lang="en-US" sz="2400" b="0" i="0" u="none" strike="noStrike" cap="none">
                  <a:solidFill>
                    <a:srgbClr val="FFFFFF"/>
                  </a:solidFill>
                  <a:latin typeface="Arial"/>
                  <a:ea typeface="Arial"/>
                  <a:cs typeface="Arial"/>
                  <a:sym typeface="Arial"/>
                </a:rPr>
                <a:t>Add a feature</a:t>
              </a:r>
              <a:endParaRPr/>
            </a:p>
          </p:txBody>
        </p:sp>
        <p:sp>
          <p:nvSpPr>
            <p:cNvPr id="446" name="Google Shape;446;p24"/>
            <p:cNvSpPr txBox="1"/>
            <p:nvPr/>
          </p:nvSpPr>
          <p:spPr>
            <a:xfrm>
              <a:off x="0" y="4673058"/>
              <a:ext cx="4408098" cy="601345"/>
            </a:xfrm>
            <a:prstGeom prst="rect">
              <a:avLst/>
            </a:prstGeom>
            <a:noFill/>
            <a:ln>
              <a:noFill/>
            </a:ln>
          </p:spPr>
          <p:txBody>
            <a:bodyPr spcFirstLastPara="1" wrap="square" lIns="0" tIns="0" rIns="0" bIns="0" anchor="t" anchorCtr="0">
              <a:spAutoFit/>
            </a:bodyPr>
            <a:lstStyle/>
            <a:p>
              <a:pPr marL="0" marR="0" lvl="0" indent="0" algn="ctr" rtl="0">
                <a:lnSpc>
                  <a:spcPct val="139958"/>
                </a:lnSpc>
                <a:spcBef>
                  <a:spcPts val="0"/>
                </a:spcBef>
                <a:spcAft>
                  <a:spcPts val="0"/>
                </a:spcAft>
                <a:buNone/>
              </a:pPr>
              <a:r>
                <a:rPr lang="en-US" sz="2400" b="0" i="0" u="none" strike="noStrike" cap="none">
                  <a:solidFill>
                    <a:srgbClr val="FFFFFF"/>
                  </a:solidFill>
                  <a:latin typeface="Arial"/>
                  <a:ea typeface="Arial"/>
                  <a:cs typeface="Arial"/>
                  <a:sym typeface="Arial"/>
                </a:rPr>
                <a:t>Add a feature</a:t>
              </a:r>
              <a:endParaRPr/>
            </a:p>
          </p:txBody>
        </p:sp>
      </p:grpSp>
      <p:sp>
        <p:nvSpPr>
          <p:cNvPr id="447" name="Google Shape;447;p24"/>
          <p:cNvSpPr txBox="1"/>
          <p:nvPr/>
        </p:nvSpPr>
        <p:spPr>
          <a:xfrm>
            <a:off x="7490963" y="4893770"/>
            <a:ext cx="3306074" cy="4953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3200" b="0" i="0" u="none" strike="noStrike" cap="none">
                <a:solidFill>
                  <a:srgbClr val="FFFFFF"/>
                </a:solidFill>
                <a:latin typeface="Arial"/>
                <a:ea typeface="Arial"/>
                <a:cs typeface="Arial"/>
                <a:sym typeface="Arial"/>
              </a:rPr>
              <a:t>MONTHLY</a:t>
            </a:r>
            <a:endParaRPr/>
          </a:p>
        </p:txBody>
      </p:sp>
      <p:sp>
        <p:nvSpPr>
          <p:cNvPr id="448" name="Google Shape;448;p24"/>
          <p:cNvSpPr txBox="1"/>
          <p:nvPr/>
        </p:nvSpPr>
        <p:spPr>
          <a:xfrm>
            <a:off x="7490963" y="2950670"/>
            <a:ext cx="3306074" cy="1447799"/>
          </a:xfrm>
          <a:prstGeom prst="rect">
            <a:avLst/>
          </a:prstGeom>
          <a:noFill/>
          <a:ln>
            <a:noFill/>
          </a:ln>
        </p:spPr>
        <p:txBody>
          <a:bodyPr spcFirstLastPara="1" wrap="square" lIns="0" tIns="0" rIns="0" bIns="0" anchor="t" anchorCtr="0">
            <a:spAutoFit/>
          </a:bodyPr>
          <a:lstStyle/>
          <a:p>
            <a:pPr marL="0" marR="0" lvl="0" indent="0" algn="ctr" rtl="0">
              <a:lnSpc>
                <a:spcPct val="150000"/>
              </a:lnSpc>
              <a:spcBef>
                <a:spcPts val="0"/>
              </a:spcBef>
              <a:spcAft>
                <a:spcPts val="0"/>
              </a:spcAft>
              <a:buNone/>
            </a:pPr>
            <a:r>
              <a:rPr lang="en-US" sz="8000" b="0" i="0" u="none" strike="noStrike" cap="none">
                <a:solidFill>
                  <a:srgbClr val="FFFFFF"/>
                </a:solidFill>
                <a:latin typeface="Black Ops One"/>
                <a:ea typeface="Black Ops One"/>
                <a:cs typeface="Black Ops One"/>
                <a:sym typeface="Black Ops One"/>
              </a:rPr>
              <a:t>30$</a:t>
            </a:r>
            <a:endParaRPr/>
          </a:p>
        </p:txBody>
      </p:sp>
      <p:sp>
        <p:nvSpPr>
          <p:cNvPr id="449" name="Google Shape;449;p24"/>
          <p:cNvSpPr txBox="1"/>
          <p:nvPr/>
        </p:nvSpPr>
        <p:spPr>
          <a:xfrm>
            <a:off x="7490963" y="5617773"/>
            <a:ext cx="3306074" cy="481965"/>
          </a:xfrm>
          <a:prstGeom prst="rect">
            <a:avLst/>
          </a:prstGeom>
          <a:noFill/>
          <a:ln>
            <a:noFill/>
          </a:ln>
        </p:spPr>
        <p:txBody>
          <a:bodyPr spcFirstLastPara="1" wrap="square" lIns="0" tIns="0" rIns="0" bIns="0" anchor="t" anchorCtr="0">
            <a:spAutoFit/>
          </a:bodyPr>
          <a:lstStyle/>
          <a:p>
            <a:pPr marL="0" marR="0" lvl="0" indent="0" algn="ctr" rtl="0">
              <a:lnSpc>
                <a:spcPct val="139958"/>
              </a:lnSpc>
              <a:spcBef>
                <a:spcPts val="0"/>
              </a:spcBef>
              <a:spcAft>
                <a:spcPts val="0"/>
              </a:spcAft>
              <a:buNone/>
            </a:pPr>
            <a:r>
              <a:rPr lang="en-US" sz="2400" b="0" i="0" u="none" strike="noStrike" cap="none">
                <a:solidFill>
                  <a:srgbClr val="FFFFFF"/>
                </a:solidFill>
                <a:latin typeface="Arial"/>
                <a:ea typeface="Arial"/>
                <a:cs typeface="Arial"/>
                <a:sym typeface="Arial"/>
              </a:rPr>
              <a:t>Add a feature</a:t>
            </a:r>
            <a:endParaRPr/>
          </a:p>
        </p:txBody>
      </p:sp>
      <p:sp>
        <p:nvSpPr>
          <p:cNvPr id="450" name="Google Shape;450;p24"/>
          <p:cNvSpPr txBox="1"/>
          <p:nvPr/>
        </p:nvSpPr>
        <p:spPr>
          <a:xfrm>
            <a:off x="7490963" y="6137838"/>
            <a:ext cx="3306074" cy="477483"/>
          </a:xfrm>
          <a:prstGeom prst="rect">
            <a:avLst/>
          </a:prstGeom>
          <a:noFill/>
          <a:ln>
            <a:noFill/>
          </a:ln>
        </p:spPr>
        <p:txBody>
          <a:bodyPr spcFirstLastPara="1" wrap="square" lIns="0" tIns="0" rIns="0" bIns="0" anchor="t" anchorCtr="0">
            <a:spAutoFit/>
          </a:bodyPr>
          <a:lstStyle/>
          <a:p>
            <a:pPr marL="0" marR="0" lvl="0" indent="0" algn="ctr" rtl="0">
              <a:lnSpc>
                <a:spcPct val="139958"/>
              </a:lnSpc>
              <a:spcBef>
                <a:spcPts val="0"/>
              </a:spcBef>
              <a:spcAft>
                <a:spcPts val="0"/>
              </a:spcAft>
              <a:buNone/>
            </a:pPr>
            <a:r>
              <a:rPr lang="en-US" sz="2400" b="0" i="0" u="none" strike="noStrike" cap="none">
                <a:solidFill>
                  <a:srgbClr val="FFFFFF"/>
                </a:solidFill>
                <a:latin typeface="Arial"/>
                <a:ea typeface="Arial"/>
                <a:cs typeface="Arial"/>
                <a:sym typeface="Arial"/>
              </a:rPr>
              <a:t>Add a feature</a:t>
            </a:r>
            <a:endParaRPr/>
          </a:p>
        </p:txBody>
      </p:sp>
      <p:sp>
        <p:nvSpPr>
          <p:cNvPr id="451" name="Google Shape;451;p24"/>
          <p:cNvSpPr/>
          <p:nvPr/>
        </p:nvSpPr>
        <p:spPr>
          <a:xfrm>
            <a:off x="3179958" y="2931762"/>
            <a:ext cx="3683327" cy="4914616"/>
          </a:xfrm>
          <a:custGeom>
            <a:avLst/>
            <a:gdLst/>
            <a:ahLst/>
            <a:cxnLst/>
            <a:rect l="l" t="t" r="r" b="b"/>
            <a:pathLst>
              <a:path w="970094" h="1294384" extrusionOk="0">
                <a:moveTo>
                  <a:pt x="107196" y="0"/>
                </a:moveTo>
                <a:lnTo>
                  <a:pt x="862898" y="0"/>
                </a:lnTo>
                <a:cubicBezTo>
                  <a:pt x="891329" y="0"/>
                  <a:pt x="918594" y="11294"/>
                  <a:pt x="938697" y="31397"/>
                </a:cubicBezTo>
                <a:cubicBezTo>
                  <a:pt x="958801" y="51500"/>
                  <a:pt x="970094" y="78766"/>
                  <a:pt x="970094" y="107196"/>
                </a:cubicBezTo>
                <a:lnTo>
                  <a:pt x="970094" y="1187188"/>
                </a:lnTo>
                <a:cubicBezTo>
                  <a:pt x="970094" y="1246391"/>
                  <a:pt x="922101" y="1294384"/>
                  <a:pt x="862898" y="1294384"/>
                </a:cubicBezTo>
                <a:lnTo>
                  <a:pt x="107196" y="1294384"/>
                </a:lnTo>
                <a:cubicBezTo>
                  <a:pt x="47993" y="1294384"/>
                  <a:pt x="0" y="1246391"/>
                  <a:pt x="0" y="1187188"/>
                </a:cubicBezTo>
                <a:lnTo>
                  <a:pt x="0" y="107196"/>
                </a:lnTo>
                <a:cubicBezTo>
                  <a:pt x="0" y="47993"/>
                  <a:pt x="47993" y="0"/>
                  <a:pt x="107196" y="0"/>
                </a:cubicBezTo>
                <a:close/>
              </a:path>
            </a:pathLst>
          </a:custGeom>
          <a:solidFill>
            <a:srgbClr val="000000">
              <a:alpha val="0"/>
            </a:srgbClr>
          </a:solidFill>
          <a:ln w="47625" cap="rnd" cmpd="sng">
            <a:solidFill>
              <a:srgbClr val="179C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24"/>
          <p:cNvSpPr txBox="1"/>
          <p:nvPr/>
        </p:nvSpPr>
        <p:spPr>
          <a:xfrm>
            <a:off x="3179958" y="2750936"/>
            <a:ext cx="3683327" cy="5095442"/>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453" name="Google Shape;453;p24"/>
          <p:cNvSpPr/>
          <p:nvPr/>
        </p:nvSpPr>
        <p:spPr>
          <a:xfrm rot="-1235577">
            <a:off x="2525597" y="6733641"/>
            <a:ext cx="1685974" cy="1843511"/>
          </a:xfrm>
          <a:custGeom>
            <a:avLst/>
            <a:gdLst/>
            <a:ahLst/>
            <a:cxnLst/>
            <a:rect l="l" t="t" r="r" b="b"/>
            <a:pathLst>
              <a:path w="1685974" h="1843511" extrusionOk="0">
                <a:moveTo>
                  <a:pt x="0" y="0"/>
                </a:moveTo>
                <a:lnTo>
                  <a:pt x="1685975" y="0"/>
                </a:lnTo>
                <a:lnTo>
                  <a:pt x="1685975" y="1843510"/>
                </a:lnTo>
                <a:lnTo>
                  <a:pt x="0" y="1843510"/>
                </a:lnTo>
                <a:lnTo>
                  <a:pt x="0" y="0"/>
                </a:lnTo>
                <a:close/>
              </a:path>
            </a:pathLst>
          </a:custGeom>
          <a:noFill/>
          <a:ln>
            <a:noFill/>
          </a:ln>
        </p:spPr>
      </p:sp>
    </p:spTree>
    <p:extLst>
      <p:ext uri="{BB962C8B-B14F-4D97-AF65-F5344CB8AC3E}">
        <p14:creationId xmlns:p14="http://schemas.microsoft.com/office/powerpoint/2010/main" val="8852167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2E1B5B"/>
        </a:solidFill>
        <a:effectLst/>
      </p:bgPr>
    </p:bg>
    <p:spTree>
      <p:nvGrpSpPr>
        <p:cNvPr id="1" name="Shape 147"/>
        <p:cNvGrpSpPr/>
        <p:nvPr/>
      </p:nvGrpSpPr>
      <p:grpSpPr>
        <a:xfrm>
          <a:off x="0" y="0"/>
          <a:ext cx="0" cy="0"/>
          <a:chOff x="0" y="0"/>
          <a:chExt cx="0" cy="0"/>
        </a:xfrm>
      </p:grpSpPr>
      <p:sp>
        <p:nvSpPr>
          <p:cNvPr id="149" name="Google Shape;149;p15"/>
          <p:cNvSpPr txBox="1"/>
          <p:nvPr/>
        </p:nvSpPr>
        <p:spPr>
          <a:xfrm>
            <a:off x="7523444" y="5704613"/>
            <a:ext cx="3306000" cy="1440394"/>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US" sz="3600" i="0" u="none" strike="noStrike" cap="none" dirty="0">
                <a:solidFill>
                  <a:srgbClr val="FFFFFF"/>
                </a:solidFill>
                <a:latin typeface="Slabo 27px"/>
                <a:ea typeface="Slabo 27px"/>
                <a:cs typeface="Slabo 27px"/>
                <a:sym typeface="Slabo 27px"/>
              </a:rPr>
              <a:t>Introduction to our game</a:t>
            </a:r>
            <a:endParaRPr lang="en-US" sz="1600" dirty="0">
              <a:latin typeface="Slabo 27px"/>
              <a:ea typeface="Slabo 27px"/>
              <a:cs typeface="Slabo 27px"/>
              <a:sym typeface="Slabo 27px"/>
            </a:endParaRPr>
          </a:p>
        </p:txBody>
      </p:sp>
      <p:sp>
        <p:nvSpPr>
          <p:cNvPr id="150" name="Google Shape;150;p15"/>
          <p:cNvSpPr txBox="1"/>
          <p:nvPr/>
        </p:nvSpPr>
        <p:spPr>
          <a:xfrm>
            <a:off x="1220935" y="5832174"/>
            <a:ext cx="3813967" cy="1975926"/>
          </a:xfrm>
          <a:prstGeom prst="rect">
            <a:avLst/>
          </a:prstGeom>
          <a:noFill/>
          <a:ln>
            <a:noFill/>
          </a:ln>
        </p:spPr>
        <p:txBody>
          <a:bodyPr spcFirstLastPara="1" wrap="square" lIns="0" tIns="0" rIns="0" bIns="0" anchor="t" anchorCtr="0">
            <a:spAutoFit/>
          </a:bodyPr>
          <a:lstStyle/>
          <a:p>
            <a:pPr algn="ctr">
              <a:lnSpc>
                <a:spcPct val="120000"/>
              </a:lnSpc>
            </a:pPr>
            <a:r>
              <a:rPr lang="en-US" sz="3600" i="0" u="none" strike="noStrike" cap="none" dirty="0">
                <a:solidFill>
                  <a:srgbClr val="FFFFFF"/>
                </a:solidFill>
                <a:latin typeface="Slabo 27px"/>
                <a:ea typeface="Slabo 27px"/>
                <a:cs typeface="Slabo 27px"/>
                <a:sym typeface="Slabo 27px"/>
              </a:rPr>
              <a:t>About the developers </a:t>
            </a:r>
            <a:endParaRPr lang="en-US" sz="1600" dirty="0">
              <a:latin typeface="Slabo 27px"/>
              <a:ea typeface="Slabo 27px"/>
              <a:cs typeface="Slabo 27px"/>
              <a:sym typeface="Slabo 27px"/>
            </a:endParaRPr>
          </a:p>
          <a:p>
            <a:pPr marL="0" marR="0" lvl="0" indent="0" algn="ctr" rtl="0">
              <a:lnSpc>
                <a:spcPct val="120000"/>
              </a:lnSpc>
              <a:spcBef>
                <a:spcPts val="0"/>
              </a:spcBef>
              <a:spcAft>
                <a:spcPts val="0"/>
              </a:spcAft>
              <a:buNone/>
            </a:pPr>
            <a:endParaRPr sz="3500" dirty="0">
              <a:latin typeface="Slabo 27px"/>
              <a:ea typeface="Slabo 27px"/>
              <a:cs typeface="Slabo 27px"/>
              <a:sym typeface="Slabo 27px"/>
            </a:endParaRPr>
          </a:p>
        </p:txBody>
      </p:sp>
      <p:sp>
        <p:nvSpPr>
          <p:cNvPr id="153" name="Google Shape;153;p15"/>
          <p:cNvSpPr txBox="1"/>
          <p:nvPr/>
        </p:nvSpPr>
        <p:spPr>
          <a:xfrm>
            <a:off x="13353098" y="5704613"/>
            <a:ext cx="3306000" cy="1440394"/>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US" sz="3600" i="0" u="none" strike="noStrike" cap="none" dirty="0">
                <a:solidFill>
                  <a:srgbClr val="FFFFFF"/>
                </a:solidFill>
                <a:latin typeface="Slabo 27px"/>
                <a:ea typeface="Slabo 27px"/>
                <a:cs typeface="Slabo 27px"/>
                <a:sym typeface="Slabo 27px"/>
              </a:rPr>
              <a:t>Tools used to mak</a:t>
            </a:r>
            <a:r>
              <a:rPr lang="en-US" sz="3600" dirty="0">
                <a:solidFill>
                  <a:srgbClr val="FFFFFF"/>
                </a:solidFill>
                <a:latin typeface="Slabo 27px"/>
                <a:ea typeface="Slabo 27px"/>
                <a:cs typeface="Slabo 27px"/>
                <a:sym typeface="Slabo 27px"/>
              </a:rPr>
              <a:t>e the game </a:t>
            </a:r>
            <a:endParaRPr lang="en-US" sz="1600" dirty="0">
              <a:latin typeface="Slabo 27px"/>
              <a:ea typeface="Slabo 27px"/>
              <a:cs typeface="Slabo 27px"/>
              <a:sym typeface="Slabo 27px"/>
            </a:endParaRPr>
          </a:p>
        </p:txBody>
      </p:sp>
      <p:sp>
        <p:nvSpPr>
          <p:cNvPr id="154" name="Google Shape;154;p15"/>
          <p:cNvSpPr/>
          <p:nvPr/>
        </p:nvSpPr>
        <p:spPr>
          <a:xfrm rot="7657454">
            <a:off x="-2122074" y="-2329880"/>
            <a:ext cx="5418782" cy="5834490"/>
          </a:xfrm>
          <a:custGeom>
            <a:avLst/>
            <a:gdLst/>
            <a:ahLst/>
            <a:cxnLst/>
            <a:rect l="l" t="t" r="r" b="b"/>
            <a:pathLst>
              <a:path w="5418782" h="5834490" extrusionOk="0">
                <a:moveTo>
                  <a:pt x="0" y="0"/>
                </a:moveTo>
                <a:lnTo>
                  <a:pt x="5418782" y="0"/>
                </a:lnTo>
                <a:lnTo>
                  <a:pt x="5418782" y="5834489"/>
                </a:lnTo>
                <a:lnTo>
                  <a:pt x="0" y="5834489"/>
                </a:lnTo>
                <a:lnTo>
                  <a:pt x="0" y="0"/>
                </a:lnTo>
                <a:close/>
              </a:path>
            </a:pathLst>
          </a:custGeom>
          <a:blipFill rotWithShape="1">
            <a:blip r:embed="rId3">
              <a:alphaModFix/>
            </a:blip>
            <a:stretch>
              <a:fillRect/>
            </a:stretch>
          </a:blipFill>
          <a:ln>
            <a:noFill/>
          </a:ln>
        </p:spPr>
      </p:sp>
      <p:sp>
        <p:nvSpPr>
          <p:cNvPr id="155" name="Google Shape;155;p15"/>
          <p:cNvSpPr txBox="1"/>
          <p:nvPr/>
        </p:nvSpPr>
        <p:spPr>
          <a:xfrm>
            <a:off x="3879755" y="1760198"/>
            <a:ext cx="10792551" cy="12192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8000" b="0" i="0" u="none" strike="noStrike" cap="none" dirty="0">
                <a:solidFill>
                  <a:srgbClr val="FFD33B"/>
                </a:solidFill>
                <a:latin typeface="Black Ops One"/>
                <a:ea typeface="Black Ops One"/>
                <a:cs typeface="Black Ops One"/>
                <a:sym typeface="Black Ops One"/>
              </a:rPr>
              <a:t>Table Of Contents</a:t>
            </a:r>
            <a:endParaRPr dirty="0"/>
          </a:p>
        </p:txBody>
      </p:sp>
      <p:sp>
        <p:nvSpPr>
          <p:cNvPr id="156" name="Google Shape;156;p15"/>
          <p:cNvSpPr txBox="1"/>
          <p:nvPr/>
        </p:nvSpPr>
        <p:spPr>
          <a:xfrm>
            <a:off x="2771544" y="3449035"/>
            <a:ext cx="868442" cy="2066925"/>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2000" b="0" i="0" u="none" strike="noStrike" cap="none" dirty="0">
                <a:solidFill>
                  <a:srgbClr val="FFFFFF"/>
                </a:solidFill>
                <a:latin typeface="Black Ops One"/>
                <a:ea typeface="Black Ops One"/>
                <a:cs typeface="Black Ops One"/>
                <a:sym typeface="Black Ops One"/>
              </a:rPr>
              <a:t>1</a:t>
            </a:r>
            <a:endParaRPr dirty="0"/>
          </a:p>
        </p:txBody>
      </p:sp>
      <p:sp>
        <p:nvSpPr>
          <p:cNvPr id="157" name="Google Shape;157;p15"/>
          <p:cNvSpPr/>
          <p:nvPr/>
        </p:nvSpPr>
        <p:spPr>
          <a:xfrm rot="8879804">
            <a:off x="15571029" y="-2632481"/>
            <a:ext cx="5980864" cy="6439692"/>
          </a:xfrm>
          <a:custGeom>
            <a:avLst/>
            <a:gdLst/>
            <a:ahLst/>
            <a:cxnLst/>
            <a:rect l="l" t="t" r="r" b="b"/>
            <a:pathLst>
              <a:path w="5980864" h="6439692" extrusionOk="0">
                <a:moveTo>
                  <a:pt x="0" y="0"/>
                </a:moveTo>
                <a:lnTo>
                  <a:pt x="5980864" y="0"/>
                </a:lnTo>
                <a:lnTo>
                  <a:pt x="5980864" y="6439691"/>
                </a:lnTo>
                <a:lnTo>
                  <a:pt x="0" y="6439691"/>
                </a:lnTo>
                <a:lnTo>
                  <a:pt x="0" y="0"/>
                </a:lnTo>
                <a:close/>
              </a:path>
            </a:pathLst>
          </a:custGeom>
          <a:blipFill rotWithShape="1">
            <a:blip r:embed="rId3">
              <a:alphaModFix/>
            </a:blip>
            <a:stretch>
              <a:fillRect/>
            </a:stretch>
          </a:blipFill>
          <a:ln>
            <a:noFill/>
          </a:ln>
        </p:spPr>
      </p:sp>
      <p:sp>
        <p:nvSpPr>
          <p:cNvPr id="158" name="Google Shape;158;p15"/>
          <p:cNvSpPr/>
          <p:nvPr/>
        </p:nvSpPr>
        <p:spPr>
          <a:xfrm rot="-2986970">
            <a:off x="10264511" y="7656139"/>
            <a:ext cx="4225454" cy="4549614"/>
          </a:xfrm>
          <a:custGeom>
            <a:avLst/>
            <a:gdLst/>
            <a:ahLst/>
            <a:cxnLst/>
            <a:rect l="l" t="t" r="r" b="b"/>
            <a:pathLst>
              <a:path w="4225454" h="4549614" extrusionOk="0">
                <a:moveTo>
                  <a:pt x="0" y="0"/>
                </a:moveTo>
                <a:lnTo>
                  <a:pt x="4225455" y="0"/>
                </a:lnTo>
                <a:lnTo>
                  <a:pt x="4225455" y="4549614"/>
                </a:lnTo>
                <a:lnTo>
                  <a:pt x="0" y="4549614"/>
                </a:lnTo>
                <a:lnTo>
                  <a:pt x="0" y="0"/>
                </a:lnTo>
                <a:close/>
              </a:path>
            </a:pathLst>
          </a:custGeom>
          <a:blipFill rotWithShape="1">
            <a:blip r:embed="rId4">
              <a:alphaModFix/>
            </a:blip>
            <a:stretch>
              <a:fillRect/>
            </a:stretch>
          </a:blipFill>
          <a:ln>
            <a:noFill/>
          </a:ln>
        </p:spPr>
      </p:sp>
      <p:sp>
        <p:nvSpPr>
          <p:cNvPr id="159" name="Google Shape;159;p15"/>
          <p:cNvSpPr/>
          <p:nvPr/>
        </p:nvSpPr>
        <p:spPr>
          <a:xfrm rot="-2986970">
            <a:off x="14112906" y="7413251"/>
            <a:ext cx="4225454" cy="4549614"/>
          </a:xfrm>
          <a:custGeom>
            <a:avLst/>
            <a:gdLst/>
            <a:ahLst/>
            <a:cxnLst/>
            <a:rect l="l" t="t" r="r" b="b"/>
            <a:pathLst>
              <a:path w="4225454" h="4549614" extrusionOk="0">
                <a:moveTo>
                  <a:pt x="0" y="0"/>
                </a:moveTo>
                <a:lnTo>
                  <a:pt x="4225455" y="0"/>
                </a:lnTo>
                <a:lnTo>
                  <a:pt x="4225455" y="4549614"/>
                </a:lnTo>
                <a:lnTo>
                  <a:pt x="0" y="4549614"/>
                </a:lnTo>
                <a:lnTo>
                  <a:pt x="0" y="0"/>
                </a:lnTo>
                <a:close/>
              </a:path>
            </a:pathLst>
          </a:custGeom>
          <a:blipFill rotWithShape="1">
            <a:blip r:embed="rId4">
              <a:alphaModFix/>
            </a:blip>
            <a:stretch>
              <a:fillRect/>
            </a:stretch>
          </a:blipFill>
          <a:ln>
            <a:noFill/>
          </a:ln>
        </p:spPr>
      </p:sp>
      <p:sp>
        <p:nvSpPr>
          <p:cNvPr id="160" name="Google Shape;160;p15"/>
          <p:cNvSpPr/>
          <p:nvPr/>
        </p:nvSpPr>
        <p:spPr>
          <a:xfrm rot="-2986970">
            <a:off x="3716040" y="7534695"/>
            <a:ext cx="4225454" cy="4549614"/>
          </a:xfrm>
          <a:custGeom>
            <a:avLst/>
            <a:gdLst/>
            <a:ahLst/>
            <a:cxnLst/>
            <a:rect l="l" t="t" r="r" b="b"/>
            <a:pathLst>
              <a:path w="4225454" h="4549614" extrusionOk="0">
                <a:moveTo>
                  <a:pt x="0" y="0"/>
                </a:moveTo>
                <a:lnTo>
                  <a:pt x="4225455" y="0"/>
                </a:lnTo>
                <a:lnTo>
                  <a:pt x="4225455" y="4549614"/>
                </a:lnTo>
                <a:lnTo>
                  <a:pt x="0" y="4549614"/>
                </a:lnTo>
                <a:lnTo>
                  <a:pt x="0" y="0"/>
                </a:lnTo>
                <a:close/>
              </a:path>
            </a:pathLst>
          </a:custGeom>
          <a:blipFill rotWithShape="1">
            <a:blip r:embed="rId4">
              <a:alphaModFix/>
            </a:blip>
            <a:stretch>
              <a:fillRect/>
            </a:stretch>
          </a:blipFill>
          <a:ln>
            <a:noFill/>
          </a:ln>
        </p:spPr>
      </p:sp>
      <p:sp>
        <p:nvSpPr>
          <p:cNvPr id="161" name="Google Shape;161;p15"/>
          <p:cNvSpPr/>
          <p:nvPr/>
        </p:nvSpPr>
        <p:spPr>
          <a:xfrm rot="-2700000">
            <a:off x="-54151" y="7676498"/>
            <a:ext cx="4225454" cy="4549614"/>
          </a:xfrm>
          <a:custGeom>
            <a:avLst/>
            <a:gdLst/>
            <a:ahLst/>
            <a:cxnLst/>
            <a:rect l="l" t="t" r="r" b="b"/>
            <a:pathLst>
              <a:path w="4225454" h="4549614" extrusionOk="0">
                <a:moveTo>
                  <a:pt x="0" y="0"/>
                </a:moveTo>
                <a:lnTo>
                  <a:pt x="4225454" y="0"/>
                </a:lnTo>
                <a:lnTo>
                  <a:pt x="4225454" y="4549614"/>
                </a:lnTo>
                <a:lnTo>
                  <a:pt x="0" y="4549614"/>
                </a:lnTo>
                <a:lnTo>
                  <a:pt x="0" y="0"/>
                </a:lnTo>
                <a:close/>
              </a:path>
            </a:pathLst>
          </a:custGeom>
          <a:blipFill rotWithShape="1">
            <a:blip r:embed="rId4">
              <a:alphaModFix/>
            </a:blip>
            <a:stretch>
              <a:fillRect/>
            </a:stretch>
          </a:blipFill>
          <a:ln>
            <a:noFill/>
          </a:ln>
        </p:spPr>
      </p:sp>
      <p:sp>
        <p:nvSpPr>
          <p:cNvPr id="162" name="Google Shape;162;p15"/>
          <p:cNvSpPr/>
          <p:nvPr/>
        </p:nvSpPr>
        <p:spPr>
          <a:xfrm rot="-2986970">
            <a:off x="8479444" y="7656139"/>
            <a:ext cx="4225454" cy="4549614"/>
          </a:xfrm>
          <a:custGeom>
            <a:avLst/>
            <a:gdLst/>
            <a:ahLst/>
            <a:cxnLst/>
            <a:rect l="l" t="t" r="r" b="b"/>
            <a:pathLst>
              <a:path w="4225454" h="4549614" extrusionOk="0">
                <a:moveTo>
                  <a:pt x="0" y="0"/>
                </a:moveTo>
                <a:lnTo>
                  <a:pt x="4225454" y="0"/>
                </a:lnTo>
                <a:lnTo>
                  <a:pt x="4225454" y="4549614"/>
                </a:lnTo>
                <a:lnTo>
                  <a:pt x="0" y="4549614"/>
                </a:lnTo>
                <a:lnTo>
                  <a:pt x="0" y="0"/>
                </a:lnTo>
                <a:close/>
              </a:path>
            </a:pathLst>
          </a:custGeom>
          <a:blipFill rotWithShape="1">
            <a:blip r:embed="rId4">
              <a:alphaModFix/>
            </a:blip>
            <a:stretch>
              <a:fillRect/>
            </a:stretch>
          </a:blipFill>
          <a:ln>
            <a:noFill/>
          </a:ln>
        </p:spPr>
      </p:sp>
      <p:sp>
        <p:nvSpPr>
          <p:cNvPr id="163" name="Google Shape;163;p15"/>
          <p:cNvSpPr txBox="1"/>
          <p:nvPr/>
        </p:nvSpPr>
        <p:spPr>
          <a:xfrm>
            <a:off x="8548648" y="3449035"/>
            <a:ext cx="1089422" cy="2066925"/>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2000" b="0" i="0" u="none" strike="noStrike" cap="none" dirty="0">
                <a:solidFill>
                  <a:srgbClr val="FFFFFF"/>
                </a:solidFill>
                <a:latin typeface="Black Ops One"/>
                <a:ea typeface="Black Ops One"/>
                <a:cs typeface="Black Ops One"/>
                <a:sym typeface="Black Ops One"/>
              </a:rPr>
              <a:t>2</a:t>
            </a:r>
            <a:endParaRPr dirty="0"/>
          </a:p>
        </p:txBody>
      </p:sp>
      <p:sp>
        <p:nvSpPr>
          <p:cNvPr id="164" name="Google Shape;164;p15"/>
          <p:cNvSpPr txBox="1"/>
          <p:nvPr/>
        </p:nvSpPr>
        <p:spPr>
          <a:xfrm>
            <a:off x="14414764" y="3449035"/>
            <a:ext cx="1112520" cy="2066925"/>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2000" b="0" i="0" u="none" strike="noStrike" cap="none" dirty="0">
                <a:solidFill>
                  <a:srgbClr val="FFFFFF"/>
                </a:solidFill>
                <a:latin typeface="Black Ops One"/>
                <a:ea typeface="Black Ops One"/>
                <a:cs typeface="Black Ops One"/>
                <a:sym typeface="Black Ops One"/>
              </a:rPr>
              <a:t>3</a:t>
            </a:r>
            <a:endParaRPr dirty="0"/>
          </a:p>
        </p:txBody>
      </p:sp>
      <p:sp>
        <p:nvSpPr>
          <p:cNvPr id="165" name="Google Shape;165;p15"/>
          <p:cNvSpPr/>
          <p:nvPr/>
        </p:nvSpPr>
        <p:spPr>
          <a:xfrm>
            <a:off x="16449855" y="587365"/>
            <a:ext cx="1165685" cy="1165685"/>
          </a:xfrm>
          <a:custGeom>
            <a:avLst/>
            <a:gdLst/>
            <a:ahLst/>
            <a:cxnLst/>
            <a:rect l="l" t="t" r="r" b="b"/>
            <a:pathLst>
              <a:path w="1165685" h="1165685" extrusionOk="0">
                <a:moveTo>
                  <a:pt x="0" y="0"/>
                </a:moveTo>
                <a:lnTo>
                  <a:pt x="1165684" y="0"/>
                </a:lnTo>
                <a:lnTo>
                  <a:pt x="1165684" y="1165684"/>
                </a:lnTo>
                <a:lnTo>
                  <a:pt x="0" y="1165684"/>
                </a:lnTo>
                <a:lnTo>
                  <a:pt x="0" y="0"/>
                </a:lnTo>
                <a:close/>
              </a:path>
            </a:pathLst>
          </a:custGeom>
          <a:blipFill rotWithShape="1">
            <a:blip r:embed="rId5">
              <a:alphaModFix/>
            </a:blip>
            <a:stretch>
              <a:fillRect/>
            </a:stretch>
          </a:blipFill>
          <a:ln>
            <a:noFill/>
          </a:ln>
        </p:spPr>
      </p:sp>
      <p:sp>
        <p:nvSpPr>
          <p:cNvPr id="166" name="Google Shape;166;p15"/>
          <p:cNvSpPr/>
          <p:nvPr/>
        </p:nvSpPr>
        <p:spPr>
          <a:xfrm>
            <a:off x="11846868" y="5473408"/>
            <a:ext cx="710556" cy="770250"/>
          </a:xfrm>
          <a:custGeom>
            <a:avLst/>
            <a:gdLst/>
            <a:ahLst/>
            <a:cxnLst/>
            <a:rect l="l" t="t" r="r" b="b"/>
            <a:pathLst>
              <a:path w="710556" h="770250" extrusionOk="0">
                <a:moveTo>
                  <a:pt x="0" y="0"/>
                </a:moveTo>
                <a:lnTo>
                  <a:pt x="710556" y="0"/>
                </a:lnTo>
                <a:lnTo>
                  <a:pt x="710556" y="770250"/>
                </a:lnTo>
                <a:lnTo>
                  <a:pt x="0" y="770250"/>
                </a:lnTo>
                <a:lnTo>
                  <a:pt x="0" y="0"/>
                </a:lnTo>
                <a:close/>
              </a:path>
            </a:pathLst>
          </a:custGeom>
          <a:blipFill rotWithShape="1">
            <a:blip r:embed="rId6">
              <a:alphaModFix/>
            </a:blip>
            <a:stretch>
              <a:fillRect/>
            </a:stretch>
          </a:blipFill>
          <a:ln>
            <a:noFill/>
          </a:ln>
        </p:spPr>
      </p:sp>
      <p:sp>
        <p:nvSpPr>
          <p:cNvPr id="167" name="Google Shape;167;p15"/>
          <p:cNvSpPr/>
          <p:nvPr/>
        </p:nvSpPr>
        <p:spPr>
          <a:xfrm>
            <a:off x="5564610" y="4122034"/>
            <a:ext cx="621805" cy="674044"/>
          </a:xfrm>
          <a:custGeom>
            <a:avLst/>
            <a:gdLst/>
            <a:ahLst/>
            <a:cxnLst/>
            <a:rect l="l" t="t" r="r" b="b"/>
            <a:pathLst>
              <a:path w="621805" h="674044" extrusionOk="0">
                <a:moveTo>
                  <a:pt x="0" y="0"/>
                </a:moveTo>
                <a:lnTo>
                  <a:pt x="621805" y="0"/>
                </a:lnTo>
                <a:lnTo>
                  <a:pt x="621805" y="674044"/>
                </a:lnTo>
                <a:lnTo>
                  <a:pt x="0" y="674044"/>
                </a:lnTo>
                <a:lnTo>
                  <a:pt x="0" y="0"/>
                </a:lnTo>
                <a:close/>
              </a:path>
            </a:pathLst>
          </a:custGeom>
          <a:blipFill rotWithShape="1">
            <a:blip r:embed="rId7">
              <a:alphaModFix/>
            </a:blip>
            <a:stretch>
              <a:fillRect/>
            </a:stretch>
          </a:blipFill>
          <a:ln>
            <a:noFill/>
          </a:ln>
        </p:spPr>
      </p:sp>
      <p:grpSp>
        <p:nvGrpSpPr>
          <p:cNvPr id="168" name="Google Shape;168;p15"/>
          <p:cNvGrpSpPr/>
          <p:nvPr/>
        </p:nvGrpSpPr>
        <p:grpSpPr>
          <a:xfrm>
            <a:off x="1562658" y="1075868"/>
            <a:ext cx="388978" cy="388978"/>
            <a:chOff x="0" y="0"/>
            <a:chExt cx="812800" cy="812800"/>
          </a:xfrm>
        </p:grpSpPr>
        <p:sp>
          <p:nvSpPr>
            <p:cNvPr id="169" name="Google Shape;169;p15"/>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BCD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15"/>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71" name="Google Shape;171;p15"/>
          <p:cNvGrpSpPr/>
          <p:nvPr/>
        </p:nvGrpSpPr>
        <p:grpSpPr>
          <a:xfrm>
            <a:off x="13073785" y="3927546"/>
            <a:ext cx="388978" cy="388978"/>
            <a:chOff x="0" y="0"/>
            <a:chExt cx="812800" cy="812800"/>
          </a:xfrm>
        </p:grpSpPr>
        <p:sp>
          <p:nvSpPr>
            <p:cNvPr id="172" name="Google Shape;172;p15"/>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C00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5"/>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74" name="Google Shape;174;p15"/>
          <p:cNvGrpSpPr/>
          <p:nvPr/>
        </p:nvGrpSpPr>
        <p:grpSpPr>
          <a:xfrm>
            <a:off x="15618437" y="2800257"/>
            <a:ext cx="179141" cy="179141"/>
            <a:chOff x="0" y="0"/>
            <a:chExt cx="812800" cy="812800"/>
          </a:xfrm>
        </p:grpSpPr>
        <p:sp>
          <p:nvSpPr>
            <p:cNvPr id="175" name="Google Shape;175;p15"/>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BCD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5"/>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77" name="Google Shape;177;p15"/>
          <p:cNvGrpSpPr/>
          <p:nvPr/>
        </p:nvGrpSpPr>
        <p:grpSpPr>
          <a:xfrm>
            <a:off x="6156024" y="6704196"/>
            <a:ext cx="289306" cy="289306"/>
            <a:chOff x="0" y="0"/>
            <a:chExt cx="812800" cy="812800"/>
          </a:xfrm>
        </p:grpSpPr>
        <p:sp>
          <p:nvSpPr>
            <p:cNvPr id="178" name="Google Shape;178;p15"/>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C00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15"/>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80" name="Google Shape;180;p15"/>
          <p:cNvGrpSpPr/>
          <p:nvPr/>
        </p:nvGrpSpPr>
        <p:grpSpPr>
          <a:xfrm>
            <a:off x="17226561" y="7509620"/>
            <a:ext cx="388978" cy="388978"/>
            <a:chOff x="0" y="0"/>
            <a:chExt cx="812800" cy="812800"/>
          </a:xfrm>
        </p:grpSpPr>
        <p:sp>
          <p:nvSpPr>
            <p:cNvPr id="181" name="Google Shape;181;p15"/>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BC5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5"/>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Tree>
    <p:extLst>
      <p:ext uri="{BB962C8B-B14F-4D97-AF65-F5344CB8AC3E}">
        <p14:creationId xmlns:p14="http://schemas.microsoft.com/office/powerpoint/2010/main" val="29735453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2E1B5B"/>
        </a:solidFill>
        <a:effectLst/>
      </p:bgPr>
    </p:bg>
    <p:spTree>
      <p:nvGrpSpPr>
        <p:cNvPr id="1" name="Shape 470"/>
        <p:cNvGrpSpPr/>
        <p:nvPr/>
      </p:nvGrpSpPr>
      <p:grpSpPr>
        <a:xfrm>
          <a:off x="0" y="0"/>
          <a:ext cx="0" cy="0"/>
          <a:chOff x="0" y="0"/>
          <a:chExt cx="0" cy="0"/>
        </a:xfrm>
      </p:grpSpPr>
      <p:sp>
        <p:nvSpPr>
          <p:cNvPr id="471" name="Google Shape;471;p26"/>
          <p:cNvSpPr/>
          <p:nvPr/>
        </p:nvSpPr>
        <p:spPr>
          <a:xfrm rot="1179566">
            <a:off x="6827158" y="-718794"/>
            <a:ext cx="3645359" cy="3494988"/>
          </a:xfrm>
          <a:custGeom>
            <a:avLst/>
            <a:gdLst/>
            <a:ahLst/>
            <a:cxnLst/>
            <a:rect l="l" t="t" r="r" b="b"/>
            <a:pathLst>
              <a:path w="3645359" h="3494988" extrusionOk="0">
                <a:moveTo>
                  <a:pt x="0" y="0"/>
                </a:moveTo>
                <a:lnTo>
                  <a:pt x="3645360" y="0"/>
                </a:lnTo>
                <a:lnTo>
                  <a:pt x="3645360" y="3494988"/>
                </a:lnTo>
                <a:lnTo>
                  <a:pt x="0" y="3494988"/>
                </a:lnTo>
                <a:lnTo>
                  <a:pt x="0" y="0"/>
                </a:lnTo>
                <a:close/>
              </a:path>
            </a:pathLst>
          </a:custGeom>
          <a:blipFill rotWithShape="1">
            <a:blip r:embed="rId3">
              <a:alphaModFix/>
            </a:blip>
            <a:stretch>
              <a:fillRect/>
            </a:stretch>
          </a:blipFill>
          <a:ln>
            <a:noFill/>
          </a:ln>
        </p:spPr>
      </p:sp>
      <p:pic>
        <p:nvPicPr>
          <p:cNvPr id="472" name="Google Shape;472;p26"/>
          <p:cNvPicPr preferRelativeResize="0"/>
          <p:nvPr/>
        </p:nvPicPr>
        <p:blipFill rotWithShape="1">
          <a:blip r:embed="rId4">
            <a:alphaModFix/>
          </a:blip>
          <a:srcRect t="2303" r="8380" b="10684"/>
          <a:stretch/>
        </p:blipFill>
        <p:spPr>
          <a:xfrm>
            <a:off x="0" y="0"/>
            <a:ext cx="7221193" cy="10287000"/>
          </a:xfrm>
          <a:prstGeom prst="rect">
            <a:avLst/>
          </a:prstGeom>
          <a:noFill/>
          <a:ln>
            <a:noFill/>
          </a:ln>
        </p:spPr>
      </p:pic>
      <p:sp>
        <p:nvSpPr>
          <p:cNvPr id="473" name="Google Shape;473;p26"/>
          <p:cNvSpPr/>
          <p:nvPr/>
        </p:nvSpPr>
        <p:spPr>
          <a:xfrm>
            <a:off x="16080165" y="711859"/>
            <a:ext cx="990392" cy="984989"/>
          </a:xfrm>
          <a:custGeom>
            <a:avLst/>
            <a:gdLst/>
            <a:ahLst/>
            <a:cxnLst/>
            <a:rect l="l" t="t" r="r" b="b"/>
            <a:pathLst>
              <a:path w="990392" h="984989" extrusionOk="0">
                <a:moveTo>
                  <a:pt x="0" y="0"/>
                </a:moveTo>
                <a:lnTo>
                  <a:pt x="990391" y="0"/>
                </a:lnTo>
                <a:lnTo>
                  <a:pt x="990391" y="984989"/>
                </a:lnTo>
                <a:lnTo>
                  <a:pt x="0" y="984989"/>
                </a:lnTo>
                <a:lnTo>
                  <a:pt x="0" y="0"/>
                </a:lnTo>
                <a:close/>
              </a:path>
            </a:pathLst>
          </a:custGeom>
          <a:blipFill rotWithShape="1">
            <a:blip r:embed="rId5">
              <a:alphaModFix/>
            </a:blip>
            <a:stretch>
              <a:fillRect/>
            </a:stretch>
          </a:blipFill>
          <a:ln>
            <a:noFill/>
          </a:ln>
        </p:spPr>
      </p:sp>
      <p:sp>
        <p:nvSpPr>
          <p:cNvPr id="474" name="Google Shape;474;p26"/>
          <p:cNvSpPr txBox="1"/>
          <p:nvPr/>
        </p:nvSpPr>
        <p:spPr>
          <a:xfrm>
            <a:off x="8837665" y="2811389"/>
            <a:ext cx="7724004" cy="12192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8000" b="0" i="0" u="none" strike="noStrike" cap="none">
                <a:solidFill>
                  <a:srgbClr val="FFD33B"/>
                </a:solidFill>
                <a:latin typeface="Black Ops One"/>
                <a:ea typeface="Black Ops One"/>
                <a:cs typeface="Black Ops One"/>
                <a:sym typeface="Black Ops One"/>
              </a:rPr>
              <a:t>Our History</a:t>
            </a:r>
            <a:endParaRPr/>
          </a:p>
        </p:txBody>
      </p:sp>
      <p:sp>
        <p:nvSpPr>
          <p:cNvPr id="475" name="Google Shape;475;p26"/>
          <p:cNvSpPr txBox="1"/>
          <p:nvPr/>
        </p:nvSpPr>
        <p:spPr>
          <a:xfrm>
            <a:off x="8837665" y="4237288"/>
            <a:ext cx="7751400" cy="3016800"/>
          </a:xfrm>
          <a:prstGeom prst="rect">
            <a:avLst/>
          </a:prstGeom>
          <a:noFill/>
          <a:ln>
            <a:noFill/>
          </a:ln>
        </p:spPr>
        <p:txBody>
          <a:bodyPr spcFirstLastPara="1" wrap="square" lIns="0" tIns="0" rIns="0" bIns="0" anchor="t" anchorCtr="0">
            <a:spAutoFit/>
          </a:bodyPr>
          <a:lstStyle/>
          <a:p>
            <a:pPr marL="0" marR="0" lvl="0" indent="0" algn="ctr" rtl="0">
              <a:lnSpc>
                <a:spcPct val="115000"/>
              </a:lnSpc>
              <a:spcBef>
                <a:spcPts val="0"/>
              </a:spcBef>
              <a:spcAft>
                <a:spcPts val="0"/>
              </a:spcAft>
              <a:buNone/>
            </a:pPr>
            <a:r>
              <a:rPr lang="en-US" sz="3500" b="0" i="0" u="none" strike="noStrike" cap="none">
                <a:solidFill>
                  <a:srgbClr val="FFFFFF"/>
                </a:solidFill>
                <a:latin typeface="Arial"/>
                <a:ea typeface="Arial"/>
                <a:cs typeface="Arial"/>
                <a:sym typeface="Arial"/>
              </a:rPr>
              <a:t>Presentations are communication tools that can be used as demonstrations, lectures, speeches, reports, and more. It is mostly presented before an audience. </a:t>
            </a:r>
            <a:endParaRPr/>
          </a:p>
        </p:txBody>
      </p:sp>
      <p:sp>
        <p:nvSpPr>
          <p:cNvPr id="476" name="Google Shape;476;p26"/>
          <p:cNvSpPr/>
          <p:nvPr/>
        </p:nvSpPr>
        <p:spPr>
          <a:xfrm rot="-9862148">
            <a:off x="14916252" y="6854053"/>
            <a:ext cx="4255871" cy="4080317"/>
          </a:xfrm>
          <a:custGeom>
            <a:avLst/>
            <a:gdLst/>
            <a:ahLst/>
            <a:cxnLst/>
            <a:rect l="l" t="t" r="r" b="b"/>
            <a:pathLst>
              <a:path w="4255871" h="4080317" extrusionOk="0">
                <a:moveTo>
                  <a:pt x="0" y="0"/>
                </a:moveTo>
                <a:lnTo>
                  <a:pt x="4255872" y="0"/>
                </a:lnTo>
                <a:lnTo>
                  <a:pt x="4255872" y="4080317"/>
                </a:lnTo>
                <a:lnTo>
                  <a:pt x="0" y="4080317"/>
                </a:lnTo>
                <a:lnTo>
                  <a:pt x="0" y="0"/>
                </a:lnTo>
                <a:close/>
              </a:path>
            </a:pathLst>
          </a:custGeom>
          <a:blipFill rotWithShape="1">
            <a:blip r:embed="rId3">
              <a:alphaModFix/>
            </a:blip>
            <a:stretch>
              <a:fillRect/>
            </a:stretch>
          </a:blipFill>
          <a:ln>
            <a:noFill/>
          </a:ln>
        </p:spPr>
      </p:sp>
      <p:grpSp>
        <p:nvGrpSpPr>
          <p:cNvPr id="477" name="Google Shape;477;p26"/>
          <p:cNvGrpSpPr/>
          <p:nvPr/>
        </p:nvGrpSpPr>
        <p:grpSpPr>
          <a:xfrm>
            <a:off x="1473336" y="2616900"/>
            <a:ext cx="388978" cy="388978"/>
            <a:chOff x="0" y="0"/>
            <a:chExt cx="812800" cy="812800"/>
          </a:xfrm>
        </p:grpSpPr>
        <p:sp>
          <p:nvSpPr>
            <p:cNvPr id="478" name="Google Shape;478;p26"/>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B1D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6"/>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80" name="Google Shape;480;p26"/>
          <p:cNvGrpSpPr/>
          <p:nvPr/>
        </p:nvGrpSpPr>
        <p:grpSpPr>
          <a:xfrm>
            <a:off x="7660621" y="517370"/>
            <a:ext cx="388978" cy="388978"/>
            <a:chOff x="0" y="0"/>
            <a:chExt cx="812800" cy="812800"/>
          </a:xfrm>
        </p:grpSpPr>
        <p:sp>
          <p:nvSpPr>
            <p:cNvPr id="481" name="Google Shape;481;p26"/>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ECD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6"/>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83" name="Google Shape;483;p26"/>
          <p:cNvGrpSpPr/>
          <p:nvPr/>
        </p:nvGrpSpPr>
        <p:grpSpPr>
          <a:xfrm>
            <a:off x="17044188" y="9063811"/>
            <a:ext cx="388978" cy="388978"/>
            <a:chOff x="0" y="0"/>
            <a:chExt cx="812800" cy="812800"/>
          </a:xfrm>
        </p:grpSpPr>
        <p:sp>
          <p:nvSpPr>
            <p:cNvPr id="484" name="Google Shape;484;p26"/>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ED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6"/>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86" name="Google Shape;486;p26"/>
          <p:cNvGrpSpPr/>
          <p:nvPr/>
        </p:nvGrpSpPr>
        <p:grpSpPr>
          <a:xfrm>
            <a:off x="7026704" y="8699723"/>
            <a:ext cx="388978" cy="388978"/>
            <a:chOff x="0" y="0"/>
            <a:chExt cx="812800" cy="812800"/>
          </a:xfrm>
        </p:grpSpPr>
        <p:sp>
          <p:nvSpPr>
            <p:cNvPr id="487" name="Google Shape;487;p26"/>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3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6"/>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2E1B5B"/>
        </a:solidFill>
        <a:effectLst/>
      </p:bgPr>
    </p:bg>
    <p:spTree>
      <p:nvGrpSpPr>
        <p:cNvPr id="1" name="Shape 492"/>
        <p:cNvGrpSpPr/>
        <p:nvPr/>
      </p:nvGrpSpPr>
      <p:grpSpPr>
        <a:xfrm>
          <a:off x="0" y="0"/>
          <a:ext cx="0" cy="0"/>
          <a:chOff x="0" y="0"/>
          <a:chExt cx="0" cy="0"/>
        </a:xfrm>
      </p:grpSpPr>
      <p:sp>
        <p:nvSpPr>
          <p:cNvPr id="493" name="Google Shape;493;p27"/>
          <p:cNvSpPr/>
          <p:nvPr/>
        </p:nvSpPr>
        <p:spPr>
          <a:xfrm>
            <a:off x="0" y="-32610"/>
            <a:ext cx="18288000" cy="10232997"/>
          </a:xfrm>
          <a:custGeom>
            <a:avLst/>
            <a:gdLst/>
            <a:ahLst/>
            <a:cxnLst/>
            <a:rect l="l" t="t" r="r" b="b"/>
            <a:pathLst>
              <a:path w="18288000" h="10232997" extrusionOk="0">
                <a:moveTo>
                  <a:pt x="0" y="0"/>
                </a:moveTo>
                <a:lnTo>
                  <a:pt x="18288000" y="0"/>
                </a:lnTo>
                <a:lnTo>
                  <a:pt x="18288000" y="10232997"/>
                </a:lnTo>
                <a:lnTo>
                  <a:pt x="0" y="10232997"/>
                </a:lnTo>
                <a:lnTo>
                  <a:pt x="0" y="0"/>
                </a:lnTo>
                <a:close/>
              </a:path>
            </a:pathLst>
          </a:custGeom>
          <a:blipFill rotWithShape="1">
            <a:blip r:embed="rId3">
              <a:alphaModFix amt="25000"/>
            </a:blip>
            <a:stretch>
              <a:fillRect t="-9570" b="-9570"/>
            </a:stretch>
          </a:blipFill>
          <a:ln>
            <a:noFill/>
          </a:ln>
        </p:spPr>
      </p:sp>
      <p:sp>
        <p:nvSpPr>
          <p:cNvPr id="494" name="Google Shape;494;p27"/>
          <p:cNvSpPr txBox="1"/>
          <p:nvPr/>
        </p:nvSpPr>
        <p:spPr>
          <a:xfrm>
            <a:off x="3787762" y="2740163"/>
            <a:ext cx="10712400" cy="4063500"/>
          </a:xfrm>
          <a:prstGeom prst="rect">
            <a:avLst/>
          </a:prstGeom>
          <a:noFill/>
          <a:ln>
            <a:noFill/>
          </a:ln>
        </p:spPr>
        <p:txBody>
          <a:bodyPr spcFirstLastPara="1" wrap="square" lIns="0" tIns="0" rIns="0" bIns="0" anchor="t" anchorCtr="0">
            <a:spAutoFit/>
          </a:bodyPr>
          <a:lstStyle/>
          <a:p>
            <a:pPr marL="0" marR="0" lvl="0" indent="0" algn="ctr" rtl="0">
              <a:lnSpc>
                <a:spcPct val="115000"/>
              </a:lnSpc>
              <a:spcBef>
                <a:spcPts val="0"/>
              </a:spcBef>
              <a:spcAft>
                <a:spcPts val="0"/>
              </a:spcAft>
              <a:buNone/>
            </a:pPr>
            <a:r>
              <a:rPr lang="en-US" sz="8000" b="0" i="0" u="none" strike="noStrike" cap="none">
                <a:solidFill>
                  <a:srgbClr val="FFD33B"/>
                </a:solidFill>
                <a:latin typeface="Black Ops One"/>
                <a:ea typeface="Black Ops One"/>
                <a:cs typeface="Black Ops One"/>
                <a:sym typeface="Black Ops One"/>
              </a:rPr>
              <a:t>Write an original statement or inspiring quote</a:t>
            </a:r>
            <a:endParaRPr/>
          </a:p>
        </p:txBody>
      </p:sp>
      <p:sp>
        <p:nvSpPr>
          <p:cNvPr id="495" name="Google Shape;495;p27"/>
          <p:cNvSpPr txBox="1"/>
          <p:nvPr/>
        </p:nvSpPr>
        <p:spPr>
          <a:xfrm>
            <a:off x="2741618" y="7122616"/>
            <a:ext cx="12804764" cy="69215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3500" b="0" i="0" u="none" strike="noStrike" cap="none">
                <a:solidFill>
                  <a:srgbClr val="FFFFFF"/>
                </a:solidFill>
                <a:latin typeface="Arial"/>
                <a:ea typeface="Arial"/>
                <a:cs typeface="Arial"/>
                <a:sym typeface="Arial"/>
              </a:rPr>
              <a:t>— Include a credit, citation, or supporting message</a:t>
            </a:r>
            <a:endParaRPr/>
          </a:p>
        </p:txBody>
      </p:sp>
      <p:sp>
        <p:nvSpPr>
          <p:cNvPr id="496" name="Google Shape;496;p27"/>
          <p:cNvSpPr/>
          <p:nvPr/>
        </p:nvSpPr>
        <p:spPr>
          <a:xfrm rot="2623696">
            <a:off x="14573259" y="529342"/>
            <a:ext cx="2687975" cy="2881844"/>
          </a:xfrm>
          <a:custGeom>
            <a:avLst/>
            <a:gdLst/>
            <a:ahLst/>
            <a:cxnLst/>
            <a:rect l="l" t="t" r="r" b="b"/>
            <a:pathLst>
              <a:path w="2687975" h="2881844" extrusionOk="0">
                <a:moveTo>
                  <a:pt x="0" y="0"/>
                </a:moveTo>
                <a:lnTo>
                  <a:pt x="2687974" y="0"/>
                </a:lnTo>
                <a:lnTo>
                  <a:pt x="2687974" y="2881845"/>
                </a:lnTo>
                <a:lnTo>
                  <a:pt x="0" y="2881845"/>
                </a:lnTo>
                <a:lnTo>
                  <a:pt x="0" y="0"/>
                </a:lnTo>
                <a:close/>
              </a:path>
            </a:pathLst>
          </a:custGeom>
          <a:blipFill rotWithShape="1">
            <a:blip r:embed="rId4">
              <a:alphaModFix/>
            </a:blip>
            <a:stretch>
              <a:fillRect/>
            </a:stretch>
          </a:blipFill>
          <a:ln>
            <a:noFill/>
          </a:ln>
        </p:spPr>
      </p:sp>
      <p:sp>
        <p:nvSpPr>
          <p:cNvPr id="497" name="Google Shape;497;p27"/>
          <p:cNvSpPr/>
          <p:nvPr/>
        </p:nvSpPr>
        <p:spPr>
          <a:xfrm rot="-2966039">
            <a:off x="1092743" y="517113"/>
            <a:ext cx="2687975" cy="2881844"/>
          </a:xfrm>
          <a:custGeom>
            <a:avLst/>
            <a:gdLst/>
            <a:ahLst/>
            <a:cxnLst/>
            <a:rect l="l" t="t" r="r" b="b"/>
            <a:pathLst>
              <a:path w="2687975" h="2881844" extrusionOk="0">
                <a:moveTo>
                  <a:pt x="0" y="0"/>
                </a:moveTo>
                <a:lnTo>
                  <a:pt x="2687975" y="0"/>
                </a:lnTo>
                <a:lnTo>
                  <a:pt x="2687975" y="2881845"/>
                </a:lnTo>
                <a:lnTo>
                  <a:pt x="0" y="2881845"/>
                </a:lnTo>
                <a:lnTo>
                  <a:pt x="0" y="0"/>
                </a:lnTo>
                <a:close/>
              </a:path>
            </a:pathLst>
          </a:custGeom>
          <a:blipFill rotWithShape="1">
            <a:blip r:embed="rId4">
              <a:alphaModFix/>
            </a:blip>
            <a:stretch>
              <a:fillRect/>
            </a:stretch>
          </a:blipFill>
          <a:ln>
            <a:noFill/>
          </a:ln>
        </p:spPr>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2E1B5B"/>
        </a:solidFill>
        <a:effectLst/>
      </p:bgPr>
    </p:bg>
    <p:spTree>
      <p:nvGrpSpPr>
        <p:cNvPr id="1" name="Shape 501"/>
        <p:cNvGrpSpPr/>
        <p:nvPr/>
      </p:nvGrpSpPr>
      <p:grpSpPr>
        <a:xfrm>
          <a:off x="0" y="0"/>
          <a:ext cx="0" cy="0"/>
          <a:chOff x="0" y="0"/>
          <a:chExt cx="0" cy="0"/>
        </a:xfrm>
      </p:grpSpPr>
      <p:sp>
        <p:nvSpPr>
          <p:cNvPr id="502" name="Google Shape;502;p28"/>
          <p:cNvSpPr/>
          <p:nvPr/>
        </p:nvSpPr>
        <p:spPr>
          <a:xfrm rot="-10319540">
            <a:off x="11198361" y="5690708"/>
            <a:ext cx="7688720" cy="7371560"/>
          </a:xfrm>
          <a:custGeom>
            <a:avLst/>
            <a:gdLst/>
            <a:ahLst/>
            <a:cxnLst/>
            <a:rect l="l" t="t" r="r" b="b"/>
            <a:pathLst>
              <a:path w="7688720" h="7371560" extrusionOk="0">
                <a:moveTo>
                  <a:pt x="0" y="0"/>
                </a:moveTo>
                <a:lnTo>
                  <a:pt x="7688720" y="0"/>
                </a:lnTo>
                <a:lnTo>
                  <a:pt x="7688720" y="7371560"/>
                </a:lnTo>
                <a:lnTo>
                  <a:pt x="0" y="7371560"/>
                </a:lnTo>
                <a:lnTo>
                  <a:pt x="0" y="0"/>
                </a:lnTo>
                <a:close/>
              </a:path>
            </a:pathLst>
          </a:custGeom>
          <a:blipFill rotWithShape="1">
            <a:blip r:embed="rId3">
              <a:alphaModFix/>
            </a:blip>
            <a:stretch>
              <a:fillRect/>
            </a:stretch>
          </a:blipFill>
          <a:ln>
            <a:noFill/>
          </a:ln>
        </p:spPr>
      </p:sp>
      <p:sp>
        <p:nvSpPr>
          <p:cNvPr id="503" name="Google Shape;503;p28"/>
          <p:cNvSpPr/>
          <p:nvPr/>
        </p:nvSpPr>
        <p:spPr>
          <a:xfrm>
            <a:off x="-1394551" y="-1950999"/>
            <a:ext cx="10877876" cy="10429164"/>
          </a:xfrm>
          <a:custGeom>
            <a:avLst/>
            <a:gdLst/>
            <a:ahLst/>
            <a:cxnLst/>
            <a:rect l="l" t="t" r="r" b="b"/>
            <a:pathLst>
              <a:path w="10877876" h="10429164" extrusionOk="0">
                <a:moveTo>
                  <a:pt x="0" y="0"/>
                </a:moveTo>
                <a:lnTo>
                  <a:pt x="10877876" y="0"/>
                </a:lnTo>
                <a:lnTo>
                  <a:pt x="10877876" y="10429163"/>
                </a:lnTo>
                <a:lnTo>
                  <a:pt x="0" y="10429163"/>
                </a:lnTo>
                <a:lnTo>
                  <a:pt x="0" y="0"/>
                </a:lnTo>
                <a:close/>
              </a:path>
            </a:pathLst>
          </a:custGeom>
          <a:blipFill rotWithShape="1">
            <a:blip r:embed="rId4">
              <a:alphaModFix/>
            </a:blip>
            <a:stretch>
              <a:fillRect/>
            </a:stretch>
          </a:blipFill>
          <a:ln>
            <a:noFill/>
          </a:ln>
        </p:spPr>
      </p:sp>
      <p:sp>
        <p:nvSpPr>
          <p:cNvPr id="504" name="Google Shape;504;p28"/>
          <p:cNvSpPr txBox="1"/>
          <p:nvPr/>
        </p:nvSpPr>
        <p:spPr>
          <a:xfrm>
            <a:off x="8169067" y="2719419"/>
            <a:ext cx="8813780" cy="13716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9000" b="0" i="0" u="none" strike="noStrike" cap="none">
                <a:solidFill>
                  <a:srgbClr val="FFD33B"/>
                </a:solidFill>
                <a:latin typeface="Black Ops One"/>
                <a:ea typeface="Black Ops One"/>
                <a:cs typeface="Black Ops One"/>
                <a:sym typeface="Black Ops One"/>
              </a:rPr>
              <a:t>Our Founder</a:t>
            </a:r>
            <a:endParaRPr/>
          </a:p>
        </p:txBody>
      </p:sp>
      <p:sp>
        <p:nvSpPr>
          <p:cNvPr id="505" name="Google Shape;505;p28"/>
          <p:cNvSpPr txBox="1"/>
          <p:nvPr/>
        </p:nvSpPr>
        <p:spPr>
          <a:xfrm>
            <a:off x="10253276" y="4783436"/>
            <a:ext cx="4645500" cy="5388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3500" i="0" u="none" strike="noStrike" cap="none">
                <a:solidFill>
                  <a:srgbClr val="FFFFFF"/>
                </a:solidFill>
                <a:latin typeface="Slabo 27px"/>
                <a:ea typeface="Slabo 27px"/>
                <a:cs typeface="Slabo 27px"/>
                <a:sym typeface="Slabo 27px"/>
              </a:rPr>
              <a:t>Name Surname</a:t>
            </a:r>
            <a:endParaRPr>
              <a:latin typeface="Slabo 27px"/>
              <a:ea typeface="Slabo 27px"/>
              <a:cs typeface="Slabo 27px"/>
              <a:sym typeface="Slabo 27px"/>
            </a:endParaRPr>
          </a:p>
        </p:txBody>
      </p:sp>
      <p:sp>
        <p:nvSpPr>
          <p:cNvPr id="506" name="Google Shape;506;p28"/>
          <p:cNvSpPr txBox="1"/>
          <p:nvPr/>
        </p:nvSpPr>
        <p:spPr>
          <a:xfrm>
            <a:off x="9474525" y="5517413"/>
            <a:ext cx="6202863" cy="1739265"/>
          </a:xfrm>
          <a:prstGeom prst="rect">
            <a:avLst/>
          </a:prstGeom>
          <a:noFill/>
          <a:ln>
            <a:noFill/>
          </a:ln>
        </p:spPr>
        <p:txBody>
          <a:bodyPr spcFirstLastPara="1" wrap="square" lIns="0" tIns="0" rIns="0" bIns="0" anchor="t" anchorCtr="0">
            <a:spAutoFit/>
          </a:bodyPr>
          <a:lstStyle/>
          <a:p>
            <a:pPr marL="0" marR="0" lvl="0" indent="0" algn="ctr" rtl="0">
              <a:lnSpc>
                <a:spcPct val="139958"/>
              </a:lnSpc>
              <a:spcBef>
                <a:spcPts val="0"/>
              </a:spcBef>
              <a:spcAft>
                <a:spcPts val="0"/>
              </a:spcAft>
              <a:buNone/>
            </a:pPr>
            <a:r>
              <a:rPr lang="en-US" sz="2400" b="0" i="0" u="none" strike="noStrike" cap="none">
                <a:solidFill>
                  <a:srgbClr val="FFFFFF"/>
                </a:solidFill>
                <a:latin typeface="Arial"/>
                <a:ea typeface="Arial"/>
                <a:cs typeface="Arial"/>
                <a:sym typeface="Arial"/>
              </a:rPr>
              <a:t>Presentations are communication tools that can be used as demonstrations, lectures, speeches, reports, and more. It is mostly presented before an audience. </a:t>
            </a:r>
            <a:endParaRPr/>
          </a:p>
        </p:txBody>
      </p:sp>
      <p:sp>
        <p:nvSpPr>
          <p:cNvPr id="507" name="Google Shape;507;p28"/>
          <p:cNvSpPr/>
          <p:nvPr/>
        </p:nvSpPr>
        <p:spPr>
          <a:xfrm rot="-5400000">
            <a:off x="402494" y="2252957"/>
            <a:ext cx="1252412" cy="1347997"/>
          </a:xfrm>
          <a:custGeom>
            <a:avLst/>
            <a:gdLst/>
            <a:ahLst/>
            <a:cxnLst/>
            <a:rect l="l" t="t" r="r" b="b"/>
            <a:pathLst>
              <a:path w="1252412" h="1347997" extrusionOk="0">
                <a:moveTo>
                  <a:pt x="0" y="0"/>
                </a:moveTo>
                <a:lnTo>
                  <a:pt x="1252412" y="0"/>
                </a:lnTo>
                <a:lnTo>
                  <a:pt x="1252412" y="1347997"/>
                </a:lnTo>
                <a:lnTo>
                  <a:pt x="0" y="1347997"/>
                </a:lnTo>
                <a:lnTo>
                  <a:pt x="0" y="0"/>
                </a:lnTo>
                <a:close/>
              </a:path>
            </a:pathLst>
          </a:custGeom>
          <a:blipFill rotWithShape="1">
            <a:blip r:embed="rId5">
              <a:alphaModFix/>
            </a:blip>
            <a:stretch>
              <a:fillRect/>
            </a:stretch>
          </a:blipFill>
          <a:ln>
            <a:noFill/>
          </a:ln>
        </p:spPr>
      </p:sp>
      <p:sp>
        <p:nvSpPr>
          <p:cNvPr id="508" name="Google Shape;508;p28"/>
          <p:cNvSpPr/>
          <p:nvPr/>
        </p:nvSpPr>
        <p:spPr>
          <a:xfrm rot="-4664251">
            <a:off x="1322076" y="-271863"/>
            <a:ext cx="1252412" cy="1347997"/>
          </a:xfrm>
          <a:custGeom>
            <a:avLst/>
            <a:gdLst/>
            <a:ahLst/>
            <a:cxnLst/>
            <a:rect l="l" t="t" r="r" b="b"/>
            <a:pathLst>
              <a:path w="1252412" h="1347997" extrusionOk="0">
                <a:moveTo>
                  <a:pt x="0" y="0"/>
                </a:moveTo>
                <a:lnTo>
                  <a:pt x="1252412" y="0"/>
                </a:lnTo>
                <a:lnTo>
                  <a:pt x="1252412" y="1347997"/>
                </a:lnTo>
                <a:lnTo>
                  <a:pt x="0" y="1347997"/>
                </a:lnTo>
                <a:lnTo>
                  <a:pt x="0" y="0"/>
                </a:lnTo>
                <a:close/>
              </a:path>
            </a:pathLst>
          </a:custGeom>
          <a:blipFill rotWithShape="1">
            <a:blip r:embed="rId5">
              <a:alphaModFix/>
            </a:blip>
            <a:stretch>
              <a:fillRect/>
            </a:stretch>
          </a:blipFill>
          <a:ln>
            <a:noFill/>
          </a:ln>
        </p:spPr>
      </p:sp>
      <p:sp>
        <p:nvSpPr>
          <p:cNvPr id="509" name="Google Shape;509;p28"/>
          <p:cNvSpPr/>
          <p:nvPr/>
        </p:nvSpPr>
        <p:spPr>
          <a:xfrm rot="-1418535">
            <a:off x="4708167" y="-158381"/>
            <a:ext cx="1252412" cy="1347997"/>
          </a:xfrm>
          <a:custGeom>
            <a:avLst/>
            <a:gdLst/>
            <a:ahLst/>
            <a:cxnLst/>
            <a:rect l="l" t="t" r="r" b="b"/>
            <a:pathLst>
              <a:path w="1252412" h="1347997" extrusionOk="0">
                <a:moveTo>
                  <a:pt x="0" y="0"/>
                </a:moveTo>
                <a:lnTo>
                  <a:pt x="1252412" y="0"/>
                </a:lnTo>
                <a:lnTo>
                  <a:pt x="1252412" y="1347997"/>
                </a:lnTo>
                <a:lnTo>
                  <a:pt x="0" y="1347997"/>
                </a:lnTo>
                <a:lnTo>
                  <a:pt x="0" y="0"/>
                </a:lnTo>
                <a:close/>
              </a:path>
            </a:pathLst>
          </a:custGeom>
          <a:blipFill rotWithShape="1">
            <a:blip r:embed="rId5">
              <a:alphaModFix/>
            </a:blip>
            <a:stretch>
              <a:fillRect/>
            </a:stretch>
          </a:blipFill>
          <a:ln>
            <a:noFill/>
          </a:ln>
        </p:spPr>
      </p:sp>
      <p:sp>
        <p:nvSpPr>
          <p:cNvPr id="510" name="Google Shape;510;p28"/>
          <p:cNvSpPr/>
          <p:nvPr/>
        </p:nvSpPr>
        <p:spPr>
          <a:xfrm>
            <a:off x="15042721" y="8806898"/>
            <a:ext cx="2216579" cy="939275"/>
          </a:xfrm>
          <a:custGeom>
            <a:avLst/>
            <a:gdLst/>
            <a:ahLst/>
            <a:cxnLst/>
            <a:rect l="l" t="t" r="r" b="b"/>
            <a:pathLst>
              <a:path w="2216579" h="939275" extrusionOk="0">
                <a:moveTo>
                  <a:pt x="0" y="0"/>
                </a:moveTo>
                <a:lnTo>
                  <a:pt x="2216579" y="0"/>
                </a:lnTo>
                <a:lnTo>
                  <a:pt x="2216579" y="939275"/>
                </a:lnTo>
                <a:lnTo>
                  <a:pt x="0" y="939275"/>
                </a:lnTo>
                <a:lnTo>
                  <a:pt x="0" y="0"/>
                </a:lnTo>
                <a:close/>
              </a:path>
            </a:pathLst>
          </a:custGeom>
          <a:blipFill rotWithShape="1">
            <a:blip r:embed="rId6">
              <a:alphaModFix/>
            </a:blip>
            <a:stretch>
              <a:fillRect/>
            </a:stretch>
          </a:blipFill>
          <a:ln>
            <a:noFill/>
          </a:ln>
        </p:spPr>
      </p:sp>
      <p:sp>
        <p:nvSpPr>
          <p:cNvPr id="511" name="Google Shape;511;p28"/>
          <p:cNvSpPr/>
          <p:nvPr/>
        </p:nvSpPr>
        <p:spPr>
          <a:xfrm>
            <a:off x="1948282" y="1904048"/>
            <a:ext cx="6574143" cy="6574116"/>
          </a:xfrm>
          <a:custGeom>
            <a:avLst/>
            <a:gdLst/>
            <a:ahLst/>
            <a:cxnLst/>
            <a:rect l="l" t="t" r="r" b="b"/>
            <a:pathLst>
              <a:path w="6350000" h="6349974" extrusionOk="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rotWithShape="1">
            <a:blip r:embed="rId7">
              <a:alphaModFix/>
            </a:blip>
            <a:stretch>
              <a:fillRect l="-19934" r="-29873"/>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2E1B5B"/>
        </a:solidFill>
        <a:effectLst/>
      </p:bgPr>
    </p:bg>
    <p:spTree>
      <p:nvGrpSpPr>
        <p:cNvPr id="1" name="Shape 515"/>
        <p:cNvGrpSpPr/>
        <p:nvPr/>
      </p:nvGrpSpPr>
      <p:grpSpPr>
        <a:xfrm>
          <a:off x="0" y="0"/>
          <a:ext cx="0" cy="0"/>
          <a:chOff x="0" y="0"/>
          <a:chExt cx="0" cy="0"/>
        </a:xfrm>
      </p:grpSpPr>
      <p:sp>
        <p:nvSpPr>
          <p:cNvPr id="516" name="Google Shape;516;p29"/>
          <p:cNvSpPr/>
          <p:nvPr/>
        </p:nvSpPr>
        <p:spPr>
          <a:xfrm>
            <a:off x="-3235123" y="-4479966"/>
            <a:ext cx="10877876" cy="10429164"/>
          </a:xfrm>
          <a:custGeom>
            <a:avLst/>
            <a:gdLst/>
            <a:ahLst/>
            <a:cxnLst/>
            <a:rect l="l" t="t" r="r" b="b"/>
            <a:pathLst>
              <a:path w="10877876" h="10429164" extrusionOk="0">
                <a:moveTo>
                  <a:pt x="0" y="0"/>
                </a:moveTo>
                <a:lnTo>
                  <a:pt x="10877876" y="0"/>
                </a:lnTo>
                <a:lnTo>
                  <a:pt x="10877876" y="10429164"/>
                </a:lnTo>
                <a:lnTo>
                  <a:pt x="0" y="10429164"/>
                </a:lnTo>
                <a:lnTo>
                  <a:pt x="0" y="0"/>
                </a:lnTo>
                <a:close/>
              </a:path>
            </a:pathLst>
          </a:custGeom>
          <a:blipFill rotWithShape="1">
            <a:blip r:embed="rId3">
              <a:alphaModFix/>
            </a:blip>
            <a:stretch>
              <a:fillRect/>
            </a:stretch>
          </a:blipFill>
          <a:ln>
            <a:noFill/>
          </a:ln>
        </p:spPr>
      </p:sp>
      <p:sp>
        <p:nvSpPr>
          <p:cNvPr id="517" name="Google Shape;517;p29"/>
          <p:cNvSpPr/>
          <p:nvPr/>
        </p:nvSpPr>
        <p:spPr>
          <a:xfrm>
            <a:off x="7642753" y="3548541"/>
            <a:ext cx="3228682" cy="3228669"/>
          </a:xfrm>
          <a:custGeom>
            <a:avLst/>
            <a:gdLst/>
            <a:ahLst/>
            <a:cxnLst/>
            <a:rect l="l" t="t" r="r" b="b"/>
            <a:pathLst>
              <a:path w="6350000" h="6349974" extrusionOk="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rotWithShape="1">
            <a:blip r:embed="rId4">
              <a:alphaModFix/>
            </a:blip>
            <a:stretch>
              <a:fillRect b="-25000"/>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29"/>
          <p:cNvSpPr/>
          <p:nvPr/>
        </p:nvSpPr>
        <p:spPr>
          <a:xfrm>
            <a:off x="2848830" y="3548541"/>
            <a:ext cx="3228682" cy="3228669"/>
          </a:xfrm>
          <a:custGeom>
            <a:avLst/>
            <a:gdLst/>
            <a:ahLst/>
            <a:cxnLst/>
            <a:rect l="l" t="t" r="r" b="b"/>
            <a:pathLst>
              <a:path w="6350000" h="6349974" extrusionOk="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rotWithShape="1">
            <a:blip r:embed="rId5">
              <a:alphaModFix/>
            </a:blip>
            <a:stretch>
              <a:fillRect t="-19249" b="-30747"/>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9"/>
          <p:cNvSpPr/>
          <p:nvPr/>
        </p:nvSpPr>
        <p:spPr>
          <a:xfrm>
            <a:off x="12664552" y="3548541"/>
            <a:ext cx="3228682" cy="3228669"/>
          </a:xfrm>
          <a:custGeom>
            <a:avLst/>
            <a:gdLst/>
            <a:ahLst/>
            <a:cxnLst/>
            <a:rect l="l" t="t" r="r" b="b"/>
            <a:pathLst>
              <a:path w="6350000" h="6349974" extrusionOk="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rotWithShape="1">
            <a:blip r:embed="rId6">
              <a:alphaModFix/>
            </a:blip>
            <a:stretch>
              <a:fillRect t="-7750" b="-42246"/>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9"/>
          <p:cNvSpPr txBox="1"/>
          <p:nvPr/>
        </p:nvSpPr>
        <p:spPr>
          <a:xfrm>
            <a:off x="7516095" y="7055828"/>
            <a:ext cx="3482100" cy="5388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3500" i="0" u="none" strike="noStrike" cap="none">
                <a:solidFill>
                  <a:srgbClr val="FFFFFF"/>
                </a:solidFill>
                <a:latin typeface="Slabo 27px"/>
                <a:ea typeface="Slabo 27px"/>
                <a:cs typeface="Slabo 27px"/>
                <a:sym typeface="Slabo 27px"/>
              </a:rPr>
              <a:t>Client name</a:t>
            </a:r>
            <a:endParaRPr>
              <a:latin typeface="Slabo 27px"/>
              <a:ea typeface="Slabo 27px"/>
              <a:cs typeface="Slabo 27px"/>
              <a:sym typeface="Slabo 27px"/>
            </a:endParaRPr>
          </a:p>
        </p:txBody>
      </p:sp>
      <p:sp>
        <p:nvSpPr>
          <p:cNvPr id="521" name="Google Shape;521;p29"/>
          <p:cNvSpPr txBox="1"/>
          <p:nvPr/>
        </p:nvSpPr>
        <p:spPr>
          <a:xfrm>
            <a:off x="7516095" y="7703375"/>
            <a:ext cx="3306000" cy="794100"/>
          </a:xfrm>
          <a:prstGeom prst="rect">
            <a:avLst/>
          </a:prstGeom>
          <a:noFill/>
          <a:ln>
            <a:noFill/>
          </a:ln>
        </p:spPr>
        <p:txBody>
          <a:bodyPr spcFirstLastPara="1" wrap="square" lIns="0" tIns="0" rIns="0" bIns="0" anchor="t" anchorCtr="0">
            <a:spAutoFit/>
          </a:bodyPr>
          <a:lstStyle/>
          <a:p>
            <a:pPr marL="0" marR="0" lvl="0" indent="0" algn="ctr" rtl="0">
              <a:lnSpc>
                <a:spcPct val="115000"/>
              </a:lnSpc>
              <a:spcBef>
                <a:spcPts val="0"/>
              </a:spcBef>
              <a:spcAft>
                <a:spcPts val="0"/>
              </a:spcAft>
              <a:buNone/>
            </a:pPr>
            <a:r>
              <a:rPr lang="en-US" sz="2400" b="0" i="0" u="none" strike="noStrike" cap="none">
                <a:solidFill>
                  <a:srgbClr val="FFFFFF"/>
                </a:solidFill>
                <a:latin typeface="Arial"/>
                <a:ea typeface="Arial"/>
                <a:cs typeface="Arial"/>
                <a:sym typeface="Arial"/>
              </a:rPr>
              <a:t>Elaborate on what you want to discuss. </a:t>
            </a:r>
            <a:endParaRPr/>
          </a:p>
        </p:txBody>
      </p:sp>
      <p:sp>
        <p:nvSpPr>
          <p:cNvPr id="522" name="Google Shape;522;p29"/>
          <p:cNvSpPr txBox="1"/>
          <p:nvPr/>
        </p:nvSpPr>
        <p:spPr>
          <a:xfrm>
            <a:off x="2848830" y="7055828"/>
            <a:ext cx="3456900" cy="5388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3500" i="0" u="none" strike="noStrike" cap="none">
                <a:solidFill>
                  <a:srgbClr val="FFFFFF"/>
                </a:solidFill>
                <a:latin typeface="Slabo 27px"/>
                <a:ea typeface="Slabo 27px"/>
                <a:cs typeface="Slabo 27px"/>
                <a:sym typeface="Slabo 27px"/>
              </a:rPr>
              <a:t>Client name</a:t>
            </a:r>
            <a:endParaRPr>
              <a:latin typeface="Slabo 27px"/>
              <a:ea typeface="Slabo 27px"/>
              <a:cs typeface="Slabo 27px"/>
              <a:sym typeface="Slabo 27px"/>
            </a:endParaRPr>
          </a:p>
        </p:txBody>
      </p:sp>
      <p:sp>
        <p:nvSpPr>
          <p:cNvPr id="523" name="Google Shape;523;p29"/>
          <p:cNvSpPr txBox="1"/>
          <p:nvPr/>
        </p:nvSpPr>
        <p:spPr>
          <a:xfrm>
            <a:off x="2848830" y="7703375"/>
            <a:ext cx="3306000" cy="794100"/>
          </a:xfrm>
          <a:prstGeom prst="rect">
            <a:avLst/>
          </a:prstGeom>
          <a:noFill/>
          <a:ln>
            <a:noFill/>
          </a:ln>
        </p:spPr>
        <p:txBody>
          <a:bodyPr spcFirstLastPara="1" wrap="square" lIns="0" tIns="0" rIns="0" bIns="0" anchor="t" anchorCtr="0">
            <a:spAutoFit/>
          </a:bodyPr>
          <a:lstStyle/>
          <a:p>
            <a:pPr marL="0" marR="0" lvl="0" indent="0" algn="ctr" rtl="0">
              <a:lnSpc>
                <a:spcPct val="115000"/>
              </a:lnSpc>
              <a:spcBef>
                <a:spcPts val="0"/>
              </a:spcBef>
              <a:spcAft>
                <a:spcPts val="0"/>
              </a:spcAft>
              <a:buNone/>
            </a:pPr>
            <a:r>
              <a:rPr lang="en-US" sz="2400" b="0" i="0" u="none" strike="noStrike" cap="none">
                <a:solidFill>
                  <a:srgbClr val="FFFFFF"/>
                </a:solidFill>
                <a:latin typeface="Arial"/>
                <a:ea typeface="Arial"/>
                <a:cs typeface="Arial"/>
                <a:sym typeface="Arial"/>
              </a:rPr>
              <a:t>Elaborate on what you want to discuss. </a:t>
            </a:r>
            <a:endParaRPr/>
          </a:p>
        </p:txBody>
      </p:sp>
      <p:sp>
        <p:nvSpPr>
          <p:cNvPr id="524" name="Google Shape;524;p29"/>
          <p:cNvSpPr txBox="1"/>
          <p:nvPr/>
        </p:nvSpPr>
        <p:spPr>
          <a:xfrm>
            <a:off x="12436369" y="7055828"/>
            <a:ext cx="3456900" cy="5388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3500" i="0" u="none" strike="noStrike" cap="none">
                <a:solidFill>
                  <a:srgbClr val="FFFFFF"/>
                </a:solidFill>
                <a:latin typeface="Slabo 27px"/>
                <a:ea typeface="Slabo 27px"/>
                <a:cs typeface="Slabo 27px"/>
                <a:sym typeface="Slabo 27px"/>
              </a:rPr>
              <a:t>Client name</a:t>
            </a:r>
            <a:endParaRPr>
              <a:latin typeface="Slabo 27px"/>
              <a:ea typeface="Slabo 27px"/>
              <a:cs typeface="Slabo 27px"/>
              <a:sym typeface="Slabo 27px"/>
            </a:endParaRPr>
          </a:p>
        </p:txBody>
      </p:sp>
      <p:sp>
        <p:nvSpPr>
          <p:cNvPr id="525" name="Google Shape;525;p29"/>
          <p:cNvSpPr txBox="1"/>
          <p:nvPr/>
        </p:nvSpPr>
        <p:spPr>
          <a:xfrm>
            <a:off x="12436369" y="7703375"/>
            <a:ext cx="3306000" cy="794100"/>
          </a:xfrm>
          <a:prstGeom prst="rect">
            <a:avLst/>
          </a:prstGeom>
          <a:noFill/>
          <a:ln>
            <a:noFill/>
          </a:ln>
        </p:spPr>
        <p:txBody>
          <a:bodyPr spcFirstLastPara="1" wrap="square" lIns="0" tIns="0" rIns="0" bIns="0" anchor="t" anchorCtr="0">
            <a:spAutoFit/>
          </a:bodyPr>
          <a:lstStyle/>
          <a:p>
            <a:pPr marL="0" marR="0" lvl="0" indent="0" algn="ctr" rtl="0">
              <a:lnSpc>
                <a:spcPct val="115000"/>
              </a:lnSpc>
              <a:spcBef>
                <a:spcPts val="0"/>
              </a:spcBef>
              <a:spcAft>
                <a:spcPts val="0"/>
              </a:spcAft>
              <a:buNone/>
            </a:pPr>
            <a:r>
              <a:rPr lang="en-US" sz="2400" b="0" i="0" u="none" strike="noStrike" cap="none">
                <a:solidFill>
                  <a:srgbClr val="FFFFFF"/>
                </a:solidFill>
                <a:latin typeface="Arial"/>
                <a:ea typeface="Arial"/>
                <a:cs typeface="Arial"/>
                <a:sym typeface="Arial"/>
              </a:rPr>
              <a:t>Elaborate on what you want to discuss. </a:t>
            </a:r>
            <a:endParaRPr/>
          </a:p>
        </p:txBody>
      </p:sp>
      <p:sp>
        <p:nvSpPr>
          <p:cNvPr id="526" name="Google Shape;526;p29"/>
          <p:cNvSpPr txBox="1"/>
          <p:nvPr/>
        </p:nvSpPr>
        <p:spPr>
          <a:xfrm>
            <a:off x="915356" y="1581606"/>
            <a:ext cx="16507551" cy="13716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9000" b="0" i="0" u="none" strike="noStrike" cap="none">
                <a:solidFill>
                  <a:srgbClr val="FFD33B"/>
                </a:solidFill>
                <a:latin typeface="Black Ops One"/>
                <a:ea typeface="Black Ops One"/>
                <a:cs typeface="Black Ops One"/>
                <a:sym typeface="Black Ops One"/>
              </a:rPr>
              <a:t>Testimonials</a:t>
            </a:r>
            <a:endParaRPr/>
          </a:p>
        </p:txBody>
      </p:sp>
      <p:sp>
        <p:nvSpPr>
          <p:cNvPr id="527" name="Google Shape;527;p29"/>
          <p:cNvSpPr/>
          <p:nvPr/>
        </p:nvSpPr>
        <p:spPr>
          <a:xfrm rot="5501667">
            <a:off x="14434706" y="-302155"/>
            <a:ext cx="7706587" cy="7388691"/>
          </a:xfrm>
          <a:custGeom>
            <a:avLst/>
            <a:gdLst/>
            <a:ahLst/>
            <a:cxnLst/>
            <a:rect l="l" t="t" r="r" b="b"/>
            <a:pathLst>
              <a:path w="7706587" h="7388691" extrusionOk="0">
                <a:moveTo>
                  <a:pt x="0" y="0"/>
                </a:moveTo>
                <a:lnTo>
                  <a:pt x="7706588" y="0"/>
                </a:lnTo>
                <a:lnTo>
                  <a:pt x="7706588" y="7388690"/>
                </a:lnTo>
                <a:lnTo>
                  <a:pt x="0" y="7388690"/>
                </a:lnTo>
                <a:lnTo>
                  <a:pt x="0" y="0"/>
                </a:lnTo>
                <a:close/>
              </a:path>
            </a:pathLst>
          </a:custGeom>
          <a:blipFill rotWithShape="1">
            <a:blip r:embed="rId7">
              <a:alphaModFix/>
            </a:blip>
            <a:stretch>
              <a:fillRect/>
            </a:stretch>
          </a:blipFill>
          <a:ln>
            <a:noFill/>
          </a:ln>
        </p:spPr>
      </p:sp>
      <p:sp>
        <p:nvSpPr>
          <p:cNvPr id="528" name="Google Shape;528;p29"/>
          <p:cNvSpPr/>
          <p:nvPr/>
        </p:nvSpPr>
        <p:spPr>
          <a:xfrm rot="-1739232">
            <a:off x="10682808" y="8267192"/>
            <a:ext cx="1611880" cy="1001381"/>
          </a:xfrm>
          <a:custGeom>
            <a:avLst/>
            <a:gdLst/>
            <a:ahLst/>
            <a:cxnLst/>
            <a:rect l="l" t="t" r="r" b="b"/>
            <a:pathLst>
              <a:path w="1611880" h="1001381" extrusionOk="0">
                <a:moveTo>
                  <a:pt x="0" y="0"/>
                </a:moveTo>
                <a:lnTo>
                  <a:pt x="1611881" y="0"/>
                </a:lnTo>
                <a:lnTo>
                  <a:pt x="1611881" y="1001381"/>
                </a:lnTo>
                <a:lnTo>
                  <a:pt x="0" y="1001381"/>
                </a:lnTo>
                <a:lnTo>
                  <a:pt x="0" y="0"/>
                </a:lnTo>
                <a:close/>
              </a:path>
            </a:pathLst>
          </a:custGeom>
          <a:blipFill rotWithShape="1">
            <a:blip r:embed="rId8">
              <a:alphaModFix/>
            </a:blip>
            <a:stretch>
              <a:fillRect/>
            </a:stretch>
          </a:blipFill>
          <a:ln>
            <a:noFill/>
          </a:ln>
        </p:spPr>
      </p:sp>
      <p:sp>
        <p:nvSpPr>
          <p:cNvPr id="529" name="Google Shape;529;p29"/>
          <p:cNvSpPr/>
          <p:nvPr/>
        </p:nvSpPr>
        <p:spPr>
          <a:xfrm rot="2947364">
            <a:off x="594653" y="7538181"/>
            <a:ext cx="1821063" cy="1124506"/>
          </a:xfrm>
          <a:custGeom>
            <a:avLst/>
            <a:gdLst/>
            <a:ahLst/>
            <a:cxnLst/>
            <a:rect l="l" t="t" r="r" b="b"/>
            <a:pathLst>
              <a:path w="1821063" h="1124506" extrusionOk="0">
                <a:moveTo>
                  <a:pt x="0" y="0"/>
                </a:moveTo>
                <a:lnTo>
                  <a:pt x="1821063" y="0"/>
                </a:lnTo>
                <a:lnTo>
                  <a:pt x="1821063" y="1124506"/>
                </a:lnTo>
                <a:lnTo>
                  <a:pt x="0" y="1124506"/>
                </a:lnTo>
                <a:lnTo>
                  <a:pt x="0" y="0"/>
                </a:lnTo>
                <a:close/>
              </a:path>
            </a:pathLst>
          </a:custGeom>
          <a:blipFill rotWithShape="1">
            <a:blip r:embed="rId9">
              <a:alphaModFix/>
            </a:blip>
            <a:stretch>
              <a:fillRect/>
            </a:stretch>
          </a:blipFill>
          <a:ln>
            <a:noFill/>
          </a:ln>
        </p:spPr>
      </p:sp>
      <p:sp>
        <p:nvSpPr>
          <p:cNvPr id="530" name="Google Shape;530;p29"/>
          <p:cNvSpPr/>
          <p:nvPr/>
        </p:nvSpPr>
        <p:spPr>
          <a:xfrm rot="142018">
            <a:off x="15300964" y="-754139"/>
            <a:ext cx="2224690" cy="3178129"/>
          </a:xfrm>
          <a:custGeom>
            <a:avLst/>
            <a:gdLst/>
            <a:ahLst/>
            <a:cxnLst/>
            <a:rect l="l" t="t" r="r" b="b"/>
            <a:pathLst>
              <a:path w="2224690" h="3178129" extrusionOk="0">
                <a:moveTo>
                  <a:pt x="0" y="0"/>
                </a:moveTo>
                <a:lnTo>
                  <a:pt x="2224690" y="0"/>
                </a:lnTo>
                <a:lnTo>
                  <a:pt x="2224690" y="3178129"/>
                </a:lnTo>
                <a:lnTo>
                  <a:pt x="0" y="3178129"/>
                </a:lnTo>
                <a:lnTo>
                  <a:pt x="0" y="0"/>
                </a:lnTo>
                <a:close/>
              </a:path>
            </a:pathLst>
          </a:custGeom>
          <a:blipFill rotWithShape="1">
            <a:blip r:embed="rId10">
              <a:alphaModFix/>
            </a:blip>
            <a:stretch>
              <a:fillRect/>
            </a:stretch>
          </a:blipFill>
          <a:ln>
            <a:noFill/>
          </a:ln>
        </p:spPr>
      </p:sp>
      <p:sp>
        <p:nvSpPr>
          <p:cNvPr id="531" name="Google Shape;531;p29"/>
          <p:cNvSpPr/>
          <p:nvPr/>
        </p:nvSpPr>
        <p:spPr>
          <a:xfrm rot="-4035504">
            <a:off x="399088" y="-741791"/>
            <a:ext cx="2478687" cy="3540981"/>
          </a:xfrm>
          <a:custGeom>
            <a:avLst/>
            <a:gdLst/>
            <a:ahLst/>
            <a:cxnLst/>
            <a:rect l="l" t="t" r="r" b="b"/>
            <a:pathLst>
              <a:path w="2478687" h="3540981" extrusionOk="0">
                <a:moveTo>
                  <a:pt x="0" y="0"/>
                </a:moveTo>
                <a:lnTo>
                  <a:pt x="2478686" y="0"/>
                </a:lnTo>
                <a:lnTo>
                  <a:pt x="2478686" y="3540982"/>
                </a:lnTo>
                <a:lnTo>
                  <a:pt x="0" y="3540982"/>
                </a:lnTo>
                <a:lnTo>
                  <a:pt x="0" y="0"/>
                </a:lnTo>
                <a:close/>
              </a:path>
            </a:pathLst>
          </a:custGeom>
          <a:blipFill rotWithShape="1">
            <a:blip r:embed="rId10">
              <a:alphaModFix/>
            </a:blip>
            <a:stretch>
              <a:fillRect/>
            </a:stretch>
          </a:blipFill>
          <a:ln>
            <a:noFill/>
          </a:ln>
        </p:spPr>
      </p:sp>
      <p:grpSp>
        <p:nvGrpSpPr>
          <p:cNvPr id="532" name="Google Shape;532;p29"/>
          <p:cNvGrpSpPr/>
          <p:nvPr/>
        </p:nvGrpSpPr>
        <p:grpSpPr>
          <a:xfrm>
            <a:off x="11779475" y="3548541"/>
            <a:ext cx="235636" cy="235636"/>
            <a:chOff x="0" y="0"/>
            <a:chExt cx="812800" cy="812800"/>
          </a:xfrm>
        </p:grpSpPr>
        <p:sp>
          <p:nvSpPr>
            <p:cNvPr id="533" name="Google Shape;533;p29"/>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BCD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29"/>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35" name="Google Shape;535;p29"/>
          <p:cNvGrpSpPr/>
          <p:nvPr/>
        </p:nvGrpSpPr>
        <p:grpSpPr>
          <a:xfrm>
            <a:off x="3555891" y="734616"/>
            <a:ext cx="388978" cy="388978"/>
            <a:chOff x="0" y="0"/>
            <a:chExt cx="812800" cy="812800"/>
          </a:xfrm>
        </p:grpSpPr>
        <p:sp>
          <p:nvSpPr>
            <p:cNvPr id="536" name="Google Shape;536;p29"/>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B1D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29"/>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38" name="Google Shape;538;p29"/>
          <p:cNvGrpSpPr/>
          <p:nvPr/>
        </p:nvGrpSpPr>
        <p:grpSpPr>
          <a:xfrm>
            <a:off x="6641010" y="8767883"/>
            <a:ext cx="388978" cy="388978"/>
            <a:chOff x="0" y="0"/>
            <a:chExt cx="812800" cy="812800"/>
          </a:xfrm>
        </p:grpSpPr>
        <p:sp>
          <p:nvSpPr>
            <p:cNvPr id="539" name="Google Shape;539;p29"/>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BC5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29"/>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41" name="Google Shape;541;p29"/>
          <p:cNvGrpSpPr/>
          <p:nvPr/>
        </p:nvGrpSpPr>
        <p:grpSpPr>
          <a:xfrm>
            <a:off x="17033930" y="2079596"/>
            <a:ext cx="388978" cy="388978"/>
            <a:chOff x="0" y="0"/>
            <a:chExt cx="812800" cy="812800"/>
          </a:xfrm>
        </p:grpSpPr>
        <p:sp>
          <p:nvSpPr>
            <p:cNvPr id="542" name="Google Shape;542;p29"/>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B1D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29"/>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2E1B5B"/>
        </a:solidFill>
        <a:effectLst/>
      </p:bgPr>
    </p:bg>
    <p:spTree>
      <p:nvGrpSpPr>
        <p:cNvPr id="1" name="Shape 547"/>
        <p:cNvGrpSpPr/>
        <p:nvPr/>
      </p:nvGrpSpPr>
      <p:grpSpPr>
        <a:xfrm>
          <a:off x="0" y="0"/>
          <a:ext cx="0" cy="0"/>
          <a:chOff x="0" y="0"/>
          <a:chExt cx="0" cy="0"/>
        </a:xfrm>
      </p:grpSpPr>
      <p:sp>
        <p:nvSpPr>
          <p:cNvPr id="548" name="Google Shape;548;p30"/>
          <p:cNvSpPr/>
          <p:nvPr/>
        </p:nvSpPr>
        <p:spPr>
          <a:xfrm>
            <a:off x="-3910071" y="-2922472"/>
            <a:ext cx="9877542" cy="9470094"/>
          </a:xfrm>
          <a:custGeom>
            <a:avLst/>
            <a:gdLst/>
            <a:ahLst/>
            <a:cxnLst/>
            <a:rect l="l" t="t" r="r" b="b"/>
            <a:pathLst>
              <a:path w="9877542" h="9470094" extrusionOk="0">
                <a:moveTo>
                  <a:pt x="0" y="0"/>
                </a:moveTo>
                <a:lnTo>
                  <a:pt x="9877542" y="0"/>
                </a:lnTo>
                <a:lnTo>
                  <a:pt x="9877542" y="9470093"/>
                </a:lnTo>
                <a:lnTo>
                  <a:pt x="0" y="9470093"/>
                </a:lnTo>
                <a:lnTo>
                  <a:pt x="0" y="0"/>
                </a:lnTo>
                <a:close/>
              </a:path>
            </a:pathLst>
          </a:custGeom>
          <a:blipFill rotWithShape="1">
            <a:blip r:embed="rId3">
              <a:alphaModFix/>
            </a:blip>
            <a:stretch>
              <a:fillRect/>
            </a:stretch>
          </a:blipFill>
          <a:ln>
            <a:noFill/>
          </a:ln>
        </p:spPr>
      </p:sp>
      <p:sp>
        <p:nvSpPr>
          <p:cNvPr id="549" name="Google Shape;549;p30"/>
          <p:cNvSpPr/>
          <p:nvPr/>
        </p:nvSpPr>
        <p:spPr>
          <a:xfrm rot="10800000">
            <a:off x="9528089" y="1431473"/>
            <a:ext cx="9877542" cy="9470094"/>
          </a:xfrm>
          <a:custGeom>
            <a:avLst/>
            <a:gdLst/>
            <a:ahLst/>
            <a:cxnLst/>
            <a:rect l="l" t="t" r="r" b="b"/>
            <a:pathLst>
              <a:path w="9877542" h="9470094" extrusionOk="0">
                <a:moveTo>
                  <a:pt x="0" y="0"/>
                </a:moveTo>
                <a:lnTo>
                  <a:pt x="9877542" y="0"/>
                </a:lnTo>
                <a:lnTo>
                  <a:pt x="9877542" y="9470094"/>
                </a:lnTo>
                <a:lnTo>
                  <a:pt x="0" y="9470094"/>
                </a:lnTo>
                <a:lnTo>
                  <a:pt x="0" y="0"/>
                </a:lnTo>
                <a:close/>
              </a:path>
            </a:pathLst>
          </a:custGeom>
          <a:blipFill rotWithShape="1">
            <a:blip r:embed="rId3">
              <a:alphaModFix/>
            </a:blip>
            <a:stretch>
              <a:fillRect/>
            </a:stretch>
          </a:blipFill>
          <a:ln>
            <a:noFill/>
          </a:ln>
        </p:spPr>
      </p:sp>
      <p:sp>
        <p:nvSpPr>
          <p:cNvPr id="550" name="Google Shape;550;p30"/>
          <p:cNvSpPr txBox="1"/>
          <p:nvPr/>
        </p:nvSpPr>
        <p:spPr>
          <a:xfrm>
            <a:off x="-194962" y="3678619"/>
            <a:ext cx="10829854" cy="12192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8000" b="0" i="0" u="none" strike="noStrike" cap="none">
                <a:solidFill>
                  <a:srgbClr val="FFD33B"/>
                </a:solidFill>
                <a:latin typeface="Black Ops One"/>
                <a:ea typeface="Black Ops One"/>
                <a:cs typeface="Black Ops One"/>
                <a:sym typeface="Black Ops One"/>
              </a:rPr>
              <a:t>Thank you!</a:t>
            </a:r>
            <a:endParaRPr/>
          </a:p>
        </p:txBody>
      </p:sp>
      <p:sp>
        <p:nvSpPr>
          <p:cNvPr id="551" name="Google Shape;551;p30"/>
          <p:cNvSpPr txBox="1"/>
          <p:nvPr/>
        </p:nvSpPr>
        <p:spPr>
          <a:xfrm>
            <a:off x="1779783" y="5095875"/>
            <a:ext cx="6880500" cy="1158300"/>
          </a:xfrm>
          <a:prstGeom prst="rect">
            <a:avLst/>
          </a:prstGeom>
          <a:noFill/>
          <a:ln>
            <a:noFill/>
          </a:ln>
        </p:spPr>
        <p:txBody>
          <a:bodyPr spcFirstLastPara="1" wrap="square" lIns="0" tIns="0" rIns="0" bIns="0" anchor="t" anchorCtr="0">
            <a:spAutoFit/>
          </a:bodyPr>
          <a:lstStyle/>
          <a:p>
            <a:pPr marL="0" marR="0" lvl="0" indent="0" algn="ctr" rtl="0">
              <a:lnSpc>
                <a:spcPct val="115000"/>
              </a:lnSpc>
              <a:spcBef>
                <a:spcPts val="0"/>
              </a:spcBef>
              <a:spcAft>
                <a:spcPts val="0"/>
              </a:spcAft>
              <a:buNone/>
            </a:pPr>
            <a:r>
              <a:rPr lang="en-US" sz="3500" b="0" i="0" u="none" strike="noStrike" cap="none">
                <a:solidFill>
                  <a:srgbClr val="FFFFFF"/>
                </a:solidFill>
                <a:latin typeface="Arial"/>
                <a:ea typeface="Arial"/>
                <a:cs typeface="Arial"/>
                <a:sym typeface="Arial"/>
              </a:rPr>
              <a:t>Write a closing statement or call-to-action here.</a:t>
            </a:r>
            <a:endParaRPr/>
          </a:p>
        </p:txBody>
      </p:sp>
      <p:grpSp>
        <p:nvGrpSpPr>
          <p:cNvPr id="552" name="Google Shape;552;p30"/>
          <p:cNvGrpSpPr/>
          <p:nvPr/>
        </p:nvGrpSpPr>
        <p:grpSpPr>
          <a:xfrm>
            <a:off x="8660146" y="2976042"/>
            <a:ext cx="8019318" cy="4821615"/>
            <a:chOff x="0" y="0"/>
            <a:chExt cx="10692424" cy="6428820"/>
          </a:xfrm>
        </p:grpSpPr>
        <p:sp>
          <p:nvSpPr>
            <p:cNvPr id="553" name="Google Shape;553;p30"/>
            <p:cNvSpPr/>
            <p:nvPr/>
          </p:nvSpPr>
          <p:spPr>
            <a:xfrm>
              <a:off x="0" y="0"/>
              <a:ext cx="10692424" cy="6428820"/>
            </a:xfrm>
            <a:custGeom>
              <a:avLst/>
              <a:gdLst/>
              <a:ahLst/>
              <a:cxnLst/>
              <a:rect l="l" t="t" r="r" b="b"/>
              <a:pathLst>
                <a:path w="10692424" h="6428820" extrusionOk="0">
                  <a:moveTo>
                    <a:pt x="0" y="0"/>
                  </a:moveTo>
                  <a:lnTo>
                    <a:pt x="10692424" y="0"/>
                  </a:lnTo>
                  <a:lnTo>
                    <a:pt x="10692424" y="6428820"/>
                  </a:lnTo>
                  <a:lnTo>
                    <a:pt x="0" y="6428820"/>
                  </a:lnTo>
                  <a:lnTo>
                    <a:pt x="0" y="0"/>
                  </a:lnTo>
                  <a:close/>
                </a:path>
              </a:pathLst>
            </a:custGeom>
            <a:blipFill rotWithShape="1">
              <a:blip r:embed="rId4">
                <a:alphaModFix/>
              </a:blip>
              <a:stretch>
                <a:fillRect/>
              </a:stretch>
            </a:blipFill>
            <a:ln>
              <a:noFill/>
            </a:ln>
          </p:spPr>
        </p:sp>
        <p:sp>
          <p:nvSpPr>
            <p:cNvPr id="554" name="Google Shape;554;p30"/>
            <p:cNvSpPr/>
            <p:nvPr/>
          </p:nvSpPr>
          <p:spPr>
            <a:xfrm>
              <a:off x="1228059" y="433630"/>
              <a:ext cx="8461769" cy="5103715"/>
            </a:xfrm>
            <a:custGeom>
              <a:avLst/>
              <a:gdLst/>
              <a:ahLst/>
              <a:cxnLst/>
              <a:rect l="l" t="t" r="r" b="b"/>
              <a:pathLst>
                <a:path w="8461769" h="5103715" extrusionOk="0">
                  <a:moveTo>
                    <a:pt x="0" y="0"/>
                  </a:moveTo>
                  <a:lnTo>
                    <a:pt x="8461769" y="0"/>
                  </a:lnTo>
                  <a:lnTo>
                    <a:pt x="8461769" y="5103714"/>
                  </a:lnTo>
                  <a:lnTo>
                    <a:pt x="0" y="5103714"/>
                  </a:lnTo>
                  <a:lnTo>
                    <a:pt x="0" y="0"/>
                  </a:lnTo>
                  <a:close/>
                </a:path>
              </a:pathLst>
            </a:custGeom>
            <a:blipFill rotWithShape="1">
              <a:blip r:embed="rId5">
                <a:alphaModFix/>
              </a:blip>
              <a:stretch>
                <a:fillRect l="-2262" t="-104717" b="-49593"/>
              </a:stretch>
            </a:blipFill>
            <a:ln>
              <a:noFill/>
            </a:ln>
          </p:spPr>
        </p:sp>
      </p:grpSp>
      <p:grpSp>
        <p:nvGrpSpPr>
          <p:cNvPr id="555" name="Google Shape;555;p30"/>
          <p:cNvGrpSpPr/>
          <p:nvPr/>
        </p:nvGrpSpPr>
        <p:grpSpPr>
          <a:xfrm>
            <a:off x="1779783" y="1812574"/>
            <a:ext cx="388978" cy="388978"/>
            <a:chOff x="0" y="0"/>
            <a:chExt cx="812800" cy="812800"/>
          </a:xfrm>
        </p:grpSpPr>
        <p:sp>
          <p:nvSpPr>
            <p:cNvPr id="556" name="Google Shape;556;p30"/>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B1D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0"/>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58" name="Google Shape;558;p30"/>
          <p:cNvGrpSpPr/>
          <p:nvPr/>
        </p:nvGrpSpPr>
        <p:grpSpPr>
          <a:xfrm>
            <a:off x="14917054" y="1236984"/>
            <a:ext cx="388978" cy="388978"/>
            <a:chOff x="0" y="0"/>
            <a:chExt cx="812800" cy="812800"/>
          </a:xfrm>
        </p:grpSpPr>
        <p:sp>
          <p:nvSpPr>
            <p:cNvPr id="559" name="Google Shape;559;p30"/>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BC5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0"/>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61" name="Google Shape;561;p30"/>
          <p:cNvGrpSpPr/>
          <p:nvPr/>
        </p:nvGrpSpPr>
        <p:grpSpPr>
          <a:xfrm>
            <a:off x="14077882" y="9258300"/>
            <a:ext cx="388978" cy="388978"/>
            <a:chOff x="0" y="0"/>
            <a:chExt cx="812800" cy="812800"/>
          </a:xfrm>
        </p:grpSpPr>
        <p:sp>
          <p:nvSpPr>
            <p:cNvPr id="562" name="Google Shape;562;p30"/>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3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0"/>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64" name="Google Shape;564;p30"/>
          <p:cNvGrpSpPr/>
          <p:nvPr/>
        </p:nvGrpSpPr>
        <p:grpSpPr>
          <a:xfrm>
            <a:off x="2526138" y="8182460"/>
            <a:ext cx="388978" cy="388978"/>
            <a:chOff x="0" y="0"/>
            <a:chExt cx="812800" cy="812800"/>
          </a:xfrm>
        </p:grpSpPr>
        <p:sp>
          <p:nvSpPr>
            <p:cNvPr id="565" name="Google Shape;565;p30"/>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3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30"/>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2E1B5B"/>
        </a:solidFill>
        <a:effectLst/>
      </p:bgPr>
    </p:bg>
    <p:spTree>
      <p:nvGrpSpPr>
        <p:cNvPr id="1" name="Shape 570"/>
        <p:cNvGrpSpPr/>
        <p:nvPr/>
      </p:nvGrpSpPr>
      <p:grpSpPr>
        <a:xfrm>
          <a:off x="0" y="0"/>
          <a:ext cx="0" cy="0"/>
          <a:chOff x="0" y="0"/>
          <a:chExt cx="0" cy="0"/>
        </a:xfrm>
      </p:grpSpPr>
      <p:sp>
        <p:nvSpPr>
          <p:cNvPr id="571" name="Google Shape;571;p31"/>
          <p:cNvSpPr/>
          <p:nvPr/>
        </p:nvSpPr>
        <p:spPr>
          <a:xfrm rot="-1227504">
            <a:off x="9730643" y="1156777"/>
            <a:ext cx="965213" cy="1484943"/>
          </a:xfrm>
          <a:custGeom>
            <a:avLst/>
            <a:gdLst/>
            <a:ahLst/>
            <a:cxnLst/>
            <a:rect l="l" t="t" r="r" b="b"/>
            <a:pathLst>
              <a:path w="965213" h="1484943" extrusionOk="0">
                <a:moveTo>
                  <a:pt x="0" y="0"/>
                </a:moveTo>
                <a:lnTo>
                  <a:pt x="965213" y="0"/>
                </a:lnTo>
                <a:lnTo>
                  <a:pt x="965213" y="1484943"/>
                </a:lnTo>
                <a:lnTo>
                  <a:pt x="0" y="1484943"/>
                </a:lnTo>
                <a:lnTo>
                  <a:pt x="0" y="0"/>
                </a:lnTo>
                <a:close/>
              </a:path>
            </a:pathLst>
          </a:custGeom>
          <a:blipFill rotWithShape="1">
            <a:blip r:embed="rId3">
              <a:alphaModFix/>
            </a:blip>
            <a:stretch>
              <a:fillRect/>
            </a:stretch>
          </a:blipFill>
          <a:ln>
            <a:noFill/>
          </a:ln>
        </p:spPr>
      </p:sp>
      <p:sp>
        <p:nvSpPr>
          <p:cNvPr id="572" name="Google Shape;572;p31"/>
          <p:cNvSpPr/>
          <p:nvPr/>
        </p:nvSpPr>
        <p:spPr>
          <a:xfrm rot="2700000">
            <a:off x="6916054" y="1341865"/>
            <a:ext cx="1437357" cy="1201990"/>
          </a:xfrm>
          <a:custGeom>
            <a:avLst/>
            <a:gdLst/>
            <a:ahLst/>
            <a:cxnLst/>
            <a:rect l="l" t="t" r="r" b="b"/>
            <a:pathLst>
              <a:path w="1437357" h="1201990" extrusionOk="0">
                <a:moveTo>
                  <a:pt x="0" y="0"/>
                </a:moveTo>
                <a:lnTo>
                  <a:pt x="1437357" y="0"/>
                </a:lnTo>
                <a:lnTo>
                  <a:pt x="1437357" y="1201990"/>
                </a:lnTo>
                <a:lnTo>
                  <a:pt x="0" y="1201990"/>
                </a:lnTo>
                <a:lnTo>
                  <a:pt x="0" y="0"/>
                </a:lnTo>
                <a:close/>
              </a:path>
            </a:pathLst>
          </a:custGeom>
          <a:blipFill rotWithShape="1">
            <a:blip r:embed="rId4">
              <a:alphaModFix/>
            </a:blip>
            <a:stretch>
              <a:fillRect/>
            </a:stretch>
          </a:blipFill>
          <a:ln>
            <a:noFill/>
          </a:ln>
        </p:spPr>
      </p:sp>
      <p:sp>
        <p:nvSpPr>
          <p:cNvPr id="573" name="Google Shape;573;p31"/>
          <p:cNvSpPr/>
          <p:nvPr/>
        </p:nvSpPr>
        <p:spPr>
          <a:xfrm>
            <a:off x="13822373" y="3061742"/>
            <a:ext cx="1286620" cy="1349012"/>
          </a:xfrm>
          <a:custGeom>
            <a:avLst/>
            <a:gdLst/>
            <a:ahLst/>
            <a:cxnLst/>
            <a:rect l="l" t="t" r="r" b="b"/>
            <a:pathLst>
              <a:path w="1286620" h="1349012" extrusionOk="0">
                <a:moveTo>
                  <a:pt x="0" y="0"/>
                </a:moveTo>
                <a:lnTo>
                  <a:pt x="1286620" y="0"/>
                </a:lnTo>
                <a:lnTo>
                  <a:pt x="1286620" y="1349011"/>
                </a:lnTo>
                <a:lnTo>
                  <a:pt x="0" y="1349011"/>
                </a:lnTo>
                <a:lnTo>
                  <a:pt x="0" y="0"/>
                </a:lnTo>
                <a:close/>
              </a:path>
            </a:pathLst>
          </a:custGeom>
          <a:blipFill rotWithShape="1">
            <a:blip r:embed="rId5">
              <a:alphaModFix/>
            </a:blip>
            <a:stretch>
              <a:fillRect/>
            </a:stretch>
          </a:blipFill>
          <a:ln>
            <a:noFill/>
          </a:ln>
        </p:spPr>
      </p:sp>
      <p:sp>
        <p:nvSpPr>
          <p:cNvPr id="574" name="Google Shape;574;p31"/>
          <p:cNvSpPr/>
          <p:nvPr/>
        </p:nvSpPr>
        <p:spPr>
          <a:xfrm>
            <a:off x="7079232" y="5062752"/>
            <a:ext cx="1111000" cy="1111000"/>
          </a:xfrm>
          <a:custGeom>
            <a:avLst/>
            <a:gdLst/>
            <a:ahLst/>
            <a:cxnLst/>
            <a:rect l="l" t="t" r="r" b="b"/>
            <a:pathLst>
              <a:path w="1111000" h="1111000" extrusionOk="0">
                <a:moveTo>
                  <a:pt x="0" y="0"/>
                </a:moveTo>
                <a:lnTo>
                  <a:pt x="1111000" y="0"/>
                </a:lnTo>
                <a:lnTo>
                  <a:pt x="1111000" y="1111000"/>
                </a:lnTo>
                <a:lnTo>
                  <a:pt x="0" y="1111000"/>
                </a:lnTo>
                <a:lnTo>
                  <a:pt x="0" y="0"/>
                </a:lnTo>
                <a:close/>
              </a:path>
            </a:pathLst>
          </a:custGeom>
          <a:blipFill rotWithShape="1">
            <a:blip r:embed="rId6">
              <a:alphaModFix/>
            </a:blip>
            <a:stretch>
              <a:fillRect/>
            </a:stretch>
          </a:blipFill>
          <a:ln>
            <a:noFill/>
          </a:ln>
        </p:spPr>
      </p:sp>
      <p:sp>
        <p:nvSpPr>
          <p:cNvPr id="575" name="Google Shape;575;p31"/>
          <p:cNvSpPr/>
          <p:nvPr/>
        </p:nvSpPr>
        <p:spPr>
          <a:xfrm>
            <a:off x="6701582" y="8660584"/>
            <a:ext cx="1927146" cy="508285"/>
          </a:xfrm>
          <a:custGeom>
            <a:avLst/>
            <a:gdLst/>
            <a:ahLst/>
            <a:cxnLst/>
            <a:rect l="l" t="t" r="r" b="b"/>
            <a:pathLst>
              <a:path w="1927146" h="508285" extrusionOk="0">
                <a:moveTo>
                  <a:pt x="0" y="0"/>
                </a:moveTo>
                <a:lnTo>
                  <a:pt x="1927147" y="0"/>
                </a:lnTo>
                <a:lnTo>
                  <a:pt x="1927147" y="508285"/>
                </a:lnTo>
                <a:lnTo>
                  <a:pt x="0" y="508285"/>
                </a:lnTo>
                <a:lnTo>
                  <a:pt x="0" y="0"/>
                </a:lnTo>
                <a:close/>
              </a:path>
            </a:pathLst>
          </a:custGeom>
          <a:blipFill rotWithShape="1">
            <a:blip r:embed="rId7">
              <a:alphaModFix/>
            </a:blip>
            <a:stretch>
              <a:fillRect/>
            </a:stretch>
          </a:blipFill>
          <a:ln>
            <a:noFill/>
          </a:ln>
        </p:spPr>
      </p:sp>
      <p:sp>
        <p:nvSpPr>
          <p:cNvPr id="576" name="Google Shape;576;p31"/>
          <p:cNvSpPr/>
          <p:nvPr/>
        </p:nvSpPr>
        <p:spPr>
          <a:xfrm>
            <a:off x="7018111" y="3218734"/>
            <a:ext cx="1233243" cy="1122251"/>
          </a:xfrm>
          <a:custGeom>
            <a:avLst/>
            <a:gdLst/>
            <a:ahLst/>
            <a:cxnLst/>
            <a:rect l="l" t="t" r="r" b="b"/>
            <a:pathLst>
              <a:path w="1233243" h="1122251" extrusionOk="0">
                <a:moveTo>
                  <a:pt x="0" y="0"/>
                </a:moveTo>
                <a:lnTo>
                  <a:pt x="1233243" y="0"/>
                </a:lnTo>
                <a:lnTo>
                  <a:pt x="1233243" y="1122251"/>
                </a:lnTo>
                <a:lnTo>
                  <a:pt x="0" y="1122251"/>
                </a:lnTo>
                <a:lnTo>
                  <a:pt x="0" y="0"/>
                </a:lnTo>
                <a:close/>
              </a:path>
            </a:pathLst>
          </a:custGeom>
          <a:blipFill rotWithShape="1">
            <a:blip r:embed="rId8">
              <a:alphaModFix/>
            </a:blip>
            <a:stretch>
              <a:fillRect/>
            </a:stretch>
          </a:blipFill>
          <a:ln>
            <a:noFill/>
          </a:ln>
        </p:spPr>
      </p:sp>
      <p:sp>
        <p:nvSpPr>
          <p:cNvPr id="577" name="Google Shape;577;p31"/>
          <p:cNvSpPr/>
          <p:nvPr/>
        </p:nvSpPr>
        <p:spPr>
          <a:xfrm>
            <a:off x="15993927" y="3134901"/>
            <a:ext cx="1342889" cy="1144813"/>
          </a:xfrm>
          <a:custGeom>
            <a:avLst/>
            <a:gdLst/>
            <a:ahLst/>
            <a:cxnLst/>
            <a:rect l="l" t="t" r="r" b="b"/>
            <a:pathLst>
              <a:path w="1342889" h="1144813" extrusionOk="0">
                <a:moveTo>
                  <a:pt x="0" y="0"/>
                </a:moveTo>
                <a:lnTo>
                  <a:pt x="1342889" y="0"/>
                </a:lnTo>
                <a:lnTo>
                  <a:pt x="1342889" y="1144813"/>
                </a:lnTo>
                <a:lnTo>
                  <a:pt x="0" y="1144813"/>
                </a:lnTo>
                <a:lnTo>
                  <a:pt x="0" y="0"/>
                </a:lnTo>
                <a:close/>
              </a:path>
            </a:pathLst>
          </a:custGeom>
          <a:blipFill rotWithShape="1">
            <a:blip r:embed="rId9">
              <a:alphaModFix/>
            </a:blip>
            <a:stretch>
              <a:fillRect/>
            </a:stretch>
          </a:blipFill>
          <a:ln>
            <a:noFill/>
          </a:ln>
        </p:spPr>
      </p:sp>
      <p:sp>
        <p:nvSpPr>
          <p:cNvPr id="578" name="Google Shape;578;p31"/>
          <p:cNvSpPr/>
          <p:nvPr/>
        </p:nvSpPr>
        <p:spPr>
          <a:xfrm>
            <a:off x="11906843" y="3142504"/>
            <a:ext cx="1085896" cy="1168772"/>
          </a:xfrm>
          <a:custGeom>
            <a:avLst/>
            <a:gdLst/>
            <a:ahLst/>
            <a:cxnLst/>
            <a:rect l="l" t="t" r="r" b="b"/>
            <a:pathLst>
              <a:path w="1085896" h="1168772" extrusionOk="0">
                <a:moveTo>
                  <a:pt x="0" y="0"/>
                </a:moveTo>
                <a:lnTo>
                  <a:pt x="1085896" y="0"/>
                </a:lnTo>
                <a:lnTo>
                  <a:pt x="1085896" y="1168772"/>
                </a:lnTo>
                <a:lnTo>
                  <a:pt x="0" y="1168772"/>
                </a:lnTo>
                <a:lnTo>
                  <a:pt x="0" y="0"/>
                </a:lnTo>
                <a:close/>
              </a:path>
            </a:pathLst>
          </a:custGeom>
          <a:blipFill rotWithShape="1">
            <a:blip r:embed="rId10">
              <a:alphaModFix/>
            </a:blip>
            <a:stretch>
              <a:fillRect/>
            </a:stretch>
          </a:blipFill>
          <a:ln>
            <a:noFill/>
          </a:ln>
        </p:spPr>
      </p:sp>
      <p:sp>
        <p:nvSpPr>
          <p:cNvPr id="579" name="Google Shape;579;p31"/>
          <p:cNvSpPr/>
          <p:nvPr/>
        </p:nvSpPr>
        <p:spPr>
          <a:xfrm rot="-1759249">
            <a:off x="14051085" y="1442670"/>
            <a:ext cx="1218142" cy="752203"/>
          </a:xfrm>
          <a:custGeom>
            <a:avLst/>
            <a:gdLst/>
            <a:ahLst/>
            <a:cxnLst/>
            <a:rect l="l" t="t" r="r" b="b"/>
            <a:pathLst>
              <a:path w="1218142" h="752203" extrusionOk="0">
                <a:moveTo>
                  <a:pt x="0" y="0"/>
                </a:moveTo>
                <a:lnTo>
                  <a:pt x="1218142" y="0"/>
                </a:lnTo>
                <a:lnTo>
                  <a:pt x="1218142" y="752202"/>
                </a:lnTo>
                <a:lnTo>
                  <a:pt x="0" y="752202"/>
                </a:lnTo>
                <a:lnTo>
                  <a:pt x="0" y="0"/>
                </a:lnTo>
                <a:close/>
              </a:path>
            </a:pathLst>
          </a:custGeom>
          <a:blipFill rotWithShape="1">
            <a:blip r:embed="rId11">
              <a:alphaModFix/>
            </a:blip>
            <a:stretch>
              <a:fillRect/>
            </a:stretch>
          </a:blipFill>
          <a:ln>
            <a:noFill/>
          </a:ln>
        </p:spPr>
      </p:sp>
      <p:sp>
        <p:nvSpPr>
          <p:cNvPr id="580" name="Google Shape;580;p31"/>
          <p:cNvSpPr/>
          <p:nvPr/>
        </p:nvSpPr>
        <p:spPr>
          <a:xfrm rot="-2131061">
            <a:off x="11683857" y="1414055"/>
            <a:ext cx="1531867" cy="951673"/>
          </a:xfrm>
          <a:custGeom>
            <a:avLst/>
            <a:gdLst/>
            <a:ahLst/>
            <a:cxnLst/>
            <a:rect l="l" t="t" r="r" b="b"/>
            <a:pathLst>
              <a:path w="1531867" h="951673" extrusionOk="0">
                <a:moveTo>
                  <a:pt x="0" y="0"/>
                </a:moveTo>
                <a:lnTo>
                  <a:pt x="1531868" y="0"/>
                </a:lnTo>
                <a:lnTo>
                  <a:pt x="1531868" y="951673"/>
                </a:lnTo>
                <a:lnTo>
                  <a:pt x="0" y="951673"/>
                </a:lnTo>
                <a:lnTo>
                  <a:pt x="0" y="0"/>
                </a:lnTo>
                <a:close/>
              </a:path>
            </a:pathLst>
          </a:custGeom>
          <a:blipFill rotWithShape="1">
            <a:blip r:embed="rId12">
              <a:alphaModFix/>
            </a:blip>
            <a:stretch>
              <a:fillRect/>
            </a:stretch>
          </a:blipFill>
          <a:ln>
            <a:noFill/>
          </a:ln>
        </p:spPr>
      </p:sp>
      <p:sp>
        <p:nvSpPr>
          <p:cNvPr id="581" name="Google Shape;581;p31"/>
          <p:cNvSpPr/>
          <p:nvPr/>
        </p:nvSpPr>
        <p:spPr>
          <a:xfrm>
            <a:off x="9710901" y="3264070"/>
            <a:ext cx="1004696" cy="1056564"/>
          </a:xfrm>
          <a:custGeom>
            <a:avLst/>
            <a:gdLst/>
            <a:ahLst/>
            <a:cxnLst/>
            <a:rect l="l" t="t" r="r" b="b"/>
            <a:pathLst>
              <a:path w="1004696" h="1056564" extrusionOk="0">
                <a:moveTo>
                  <a:pt x="0" y="0"/>
                </a:moveTo>
                <a:lnTo>
                  <a:pt x="1004696" y="0"/>
                </a:lnTo>
                <a:lnTo>
                  <a:pt x="1004696" y="1056564"/>
                </a:lnTo>
                <a:lnTo>
                  <a:pt x="0" y="1056564"/>
                </a:lnTo>
                <a:lnTo>
                  <a:pt x="0" y="0"/>
                </a:lnTo>
                <a:close/>
              </a:path>
            </a:pathLst>
          </a:custGeom>
          <a:blipFill rotWithShape="1">
            <a:blip r:embed="rId13">
              <a:alphaModFix/>
            </a:blip>
            <a:stretch>
              <a:fillRect/>
            </a:stretch>
          </a:blipFill>
          <a:ln>
            <a:noFill/>
          </a:ln>
        </p:spPr>
      </p:sp>
      <p:sp>
        <p:nvSpPr>
          <p:cNvPr id="582" name="Google Shape;582;p31"/>
          <p:cNvSpPr/>
          <p:nvPr/>
        </p:nvSpPr>
        <p:spPr>
          <a:xfrm>
            <a:off x="16080464" y="1288592"/>
            <a:ext cx="1169814" cy="1163433"/>
          </a:xfrm>
          <a:custGeom>
            <a:avLst/>
            <a:gdLst/>
            <a:ahLst/>
            <a:cxnLst/>
            <a:rect l="l" t="t" r="r" b="b"/>
            <a:pathLst>
              <a:path w="1169814" h="1163433" extrusionOk="0">
                <a:moveTo>
                  <a:pt x="0" y="0"/>
                </a:moveTo>
                <a:lnTo>
                  <a:pt x="1169814" y="0"/>
                </a:lnTo>
                <a:lnTo>
                  <a:pt x="1169814" y="1163433"/>
                </a:lnTo>
                <a:lnTo>
                  <a:pt x="0" y="1163433"/>
                </a:lnTo>
                <a:lnTo>
                  <a:pt x="0" y="0"/>
                </a:lnTo>
                <a:close/>
              </a:path>
            </a:pathLst>
          </a:custGeom>
          <a:blipFill rotWithShape="1">
            <a:blip r:embed="rId14">
              <a:alphaModFix/>
            </a:blip>
            <a:stretch>
              <a:fillRect/>
            </a:stretch>
          </a:blipFill>
          <a:ln>
            <a:noFill/>
          </a:ln>
        </p:spPr>
      </p:sp>
      <p:sp>
        <p:nvSpPr>
          <p:cNvPr id="583" name="Google Shape;583;p31"/>
          <p:cNvSpPr/>
          <p:nvPr/>
        </p:nvSpPr>
        <p:spPr>
          <a:xfrm>
            <a:off x="13856193" y="6646179"/>
            <a:ext cx="1218980" cy="1218980"/>
          </a:xfrm>
          <a:custGeom>
            <a:avLst/>
            <a:gdLst/>
            <a:ahLst/>
            <a:cxnLst/>
            <a:rect l="l" t="t" r="r" b="b"/>
            <a:pathLst>
              <a:path w="1218980" h="1218980" extrusionOk="0">
                <a:moveTo>
                  <a:pt x="0" y="0"/>
                </a:moveTo>
                <a:lnTo>
                  <a:pt x="1218980" y="0"/>
                </a:lnTo>
                <a:lnTo>
                  <a:pt x="1218980" y="1218981"/>
                </a:lnTo>
                <a:lnTo>
                  <a:pt x="0" y="1218981"/>
                </a:lnTo>
                <a:lnTo>
                  <a:pt x="0" y="0"/>
                </a:lnTo>
                <a:close/>
              </a:path>
            </a:pathLst>
          </a:custGeom>
          <a:blipFill rotWithShape="1">
            <a:blip r:embed="rId15">
              <a:alphaModFix/>
            </a:blip>
            <a:stretch>
              <a:fillRect/>
            </a:stretch>
          </a:blipFill>
          <a:ln>
            <a:noFill/>
          </a:ln>
        </p:spPr>
      </p:sp>
      <p:sp>
        <p:nvSpPr>
          <p:cNvPr id="584" name="Google Shape;584;p31"/>
          <p:cNvSpPr/>
          <p:nvPr/>
        </p:nvSpPr>
        <p:spPr>
          <a:xfrm>
            <a:off x="11927480" y="6724001"/>
            <a:ext cx="1044623" cy="1044623"/>
          </a:xfrm>
          <a:custGeom>
            <a:avLst/>
            <a:gdLst/>
            <a:ahLst/>
            <a:cxnLst/>
            <a:rect l="l" t="t" r="r" b="b"/>
            <a:pathLst>
              <a:path w="1044623" h="1044623" extrusionOk="0">
                <a:moveTo>
                  <a:pt x="0" y="0"/>
                </a:moveTo>
                <a:lnTo>
                  <a:pt x="1044622" y="0"/>
                </a:lnTo>
                <a:lnTo>
                  <a:pt x="1044622" y="1044623"/>
                </a:lnTo>
                <a:lnTo>
                  <a:pt x="0" y="1044623"/>
                </a:lnTo>
                <a:lnTo>
                  <a:pt x="0" y="0"/>
                </a:lnTo>
                <a:close/>
              </a:path>
            </a:pathLst>
          </a:custGeom>
          <a:blipFill rotWithShape="1">
            <a:blip r:embed="rId16">
              <a:alphaModFix/>
            </a:blip>
            <a:stretch>
              <a:fillRect/>
            </a:stretch>
          </a:blipFill>
          <a:ln>
            <a:noFill/>
          </a:ln>
        </p:spPr>
      </p:sp>
      <p:sp>
        <p:nvSpPr>
          <p:cNvPr id="585" name="Google Shape;585;p31"/>
          <p:cNvSpPr/>
          <p:nvPr/>
        </p:nvSpPr>
        <p:spPr>
          <a:xfrm>
            <a:off x="9590116" y="6632536"/>
            <a:ext cx="1246267" cy="1246267"/>
          </a:xfrm>
          <a:custGeom>
            <a:avLst/>
            <a:gdLst/>
            <a:ahLst/>
            <a:cxnLst/>
            <a:rect l="l" t="t" r="r" b="b"/>
            <a:pathLst>
              <a:path w="1246267" h="1246267" extrusionOk="0">
                <a:moveTo>
                  <a:pt x="0" y="0"/>
                </a:moveTo>
                <a:lnTo>
                  <a:pt x="1246267" y="0"/>
                </a:lnTo>
                <a:lnTo>
                  <a:pt x="1246267" y="1246267"/>
                </a:lnTo>
                <a:lnTo>
                  <a:pt x="0" y="1246267"/>
                </a:lnTo>
                <a:lnTo>
                  <a:pt x="0" y="0"/>
                </a:lnTo>
                <a:close/>
              </a:path>
            </a:pathLst>
          </a:custGeom>
          <a:blipFill rotWithShape="1">
            <a:blip r:embed="rId17">
              <a:alphaModFix/>
            </a:blip>
            <a:stretch>
              <a:fillRect/>
            </a:stretch>
          </a:blipFill>
          <a:ln>
            <a:noFill/>
          </a:ln>
        </p:spPr>
      </p:sp>
      <p:sp>
        <p:nvSpPr>
          <p:cNvPr id="586" name="Google Shape;586;p31"/>
          <p:cNvSpPr/>
          <p:nvPr/>
        </p:nvSpPr>
        <p:spPr>
          <a:xfrm>
            <a:off x="7105005" y="6769554"/>
            <a:ext cx="1059455" cy="1059455"/>
          </a:xfrm>
          <a:custGeom>
            <a:avLst/>
            <a:gdLst/>
            <a:ahLst/>
            <a:cxnLst/>
            <a:rect l="l" t="t" r="r" b="b"/>
            <a:pathLst>
              <a:path w="1059455" h="1059455" extrusionOk="0">
                <a:moveTo>
                  <a:pt x="0" y="0"/>
                </a:moveTo>
                <a:lnTo>
                  <a:pt x="1059455" y="0"/>
                </a:lnTo>
                <a:lnTo>
                  <a:pt x="1059455" y="1059455"/>
                </a:lnTo>
                <a:lnTo>
                  <a:pt x="0" y="1059455"/>
                </a:lnTo>
                <a:lnTo>
                  <a:pt x="0" y="0"/>
                </a:lnTo>
                <a:close/>
              </a:path>
            </a:pathLst>
          </a:custGeom>
          <a:blipFill rotWithShape="1">
            <a:blip r:embed="rId18">
              <a:alphaModFix/>
            </a:blip>
            <a:stretch>
              <a:fillRect/>
            </a:stretch>
          </a:blipFill>
          <a:ln>
            <a:noFill/>
          </a:ln>
        </p:spPr>
      </p:sp>
      <p:sp>
        <p:nvSpPr>
          <p:cNvPr id="587" name="Google Shape;587;p31"/>
          <p:cNvSpPr/>
          <p:nvPr/>
        </p:nvSpPr>
        <p:spPr>
          <a:xfrm rot="9980415">
            <a:off x="11726452" y="5279563"/>
            <a:ext cx="1446679" cy="571438"/>
          </a:xfrm>
          <a:custGeom>
            <a:avLst/>
            <a:gdLst/>
            <a:ahLst/>
            <a:cxnLst/>
            <a:rect l="l" t="t" r="r" b="b"/>
            <a:pathLst>
              <a:path w="1446679" h="571438" extrusionOk="0">
                <a:moveTo>
                  <a:pt x="0" y="0"/>
                </a:moveTo>
                <a:lnTo>
                  <a:pt x="1446679" y="0"/>
                </a:lnTo>
                <a:lnTo>
                  <a:pt x="1446679" y="571439"/>
                </a:lnTo>
                <a:lnTo>
                  <a:pt x="0" y="571439"/>
                </a:lnTo>
                <a:lnTo>
                  <a:pt x="0" y="0"/>
                </a:lnTo>
                <a:close/>
              </a:path>
            </a:pathLst>
          </a:custGeom>
          <a:blipFill rotWithShape="1">
            <a:blip r:embed="rId19">
              <a:alphaModFix/>
            </a:blip>
            <a:stretch>
              <a:fillRect/>
            </a:stretch>
          </a:blipFill>
          <a:ln>
            <a:noFill/>
          </a:ln>
        </p:spPr>
      </p:sp>
      <p:sp>
        <p:nvSpPr>
          <p:cNvPr id="588" name="Google Shape;588;p31"/>
          <p:cNvSpPr/>
          <p:nvPr/>
        </p:nvSpPr>
        <p:spPr>
          <a:xfrm rot="-4653490">
            <a:off x="13822280" y="4801994"/>
            <a:ext cx="1286807" cy="1545292"/>
          </a:xfrm>
          <a:custGeom>
            <a:avLst/>
            <a:gdLst/>
            <a:ahLst/>
            <a:cxnLst/>
            <a:rect l="l" t="t" r="r" b="b"/>
            <a:pathLst>
              <a:path w="1286807" h="1545292" extrusionOk="0">
                <a:moveTo>
                  <a:pt x="0" y="0"/>
                </a:moveTo>
                <a:lnTo>
                  <a:pt x="1286806" y="0"/>
                </a:lnTo>
                <a:lnTo>
                  <a:pt x="1286806" y="1545292"/>
                </a:lnTo>
                <a:lnTo>
                  <a:pt x="0" y="1545292"/>
                </a:lnTo>
                <a:lnTo>
                  <a:pt x="0" y="0"/>
                </a:lnTo>
                <a:close/>
              </a:path>
            </a:pathLst>
          </a:custGeom>
          <a:blipFill rotWithShape="1">
            <a:blip r:embed="rId20">
              <a:alphaModFix/>
            </a:blip>
            <a:stretch>
              <a:fillRect/>
            </a:stretch>
          </a:blipFill>
          <a:ln>
            <a:noFill/>
          </a:ln>
        </p:spPr>
      </p:sp>
      <p:sp>
        <p:nvSpPr>
          <p:cNvPr id="589" name="Google Shape;589;p31"/>
          <p:cNvSpPr/>
          <p:nvPr/>
        </p:nvSpPr>
        <p:spPr>
          <a:xfrm rot="-7005139">
            <a:off x="9503970" y="4964659"/>
            <a:ext cx="1418559" cy="1219961"/>
          </a:xfrm>
          <a:custGeom>
            <a:avLst/>
            <a:gdLst/>
            <a:ahLst/>
            <a:cxnLst/>
            <a:rect l="l" t="t" r="r" b="b"/>
            <a:pathLst>
              <a:path w="1418559" h="1219961" extrusionOk="0">
                <a:moveTo>
                  <a:pt x="0" y="0"/>
                </a:moveTo>
                <a:lnTo>
                  <a:pt x="1418559" y="0"/>
                </a:lnTo>
                <a:lnTo>
                  <a:pt x="1418559" y="1219961"/>
                </a:lnTo>
                <a:lnTo>
                  <a:pt x="0" y="1219961"/>
                </a:lnTo>
                <a:lnTo>
                  <a:pt x="0" y="0"/>
                </a:lnTo>
                <a:close/>
              </a:path>
            </a:pathLst>
          </a:custGeom>
          <a:blipFill rotWithShape="1">
            <a:blip r:embed="rId21">
              <a:alphaModFix/>
            </a:blip>
            <a:stretch>
              <a:fillRect/>
            </a:stretch>
          </a:blipFill>
          <a:ln>
            <a:noFill/>
          </a:ln>
        </p:spPr>
      </p:sp>
      <p:sp>
        <p:nvSpPr>
          <p:cNvPr id="590" name="Google Shape;590;p31"/>
          <p:cNvSpPr/>
          <p:nvPr/>
        </p:nvSpPr>
        <p:spPr>
          <a:xfrm>
            <a:off x="16049115" y="4929444"/>
            <a:ext cx="1232512" cy="1232512"/>
          </a:xfrm>
          <a:custGeom>
            <a:avLst/>
            <a:gdLst/>
            <a:ahLst/>
            <a:cxnLst/>
            <a:rect l="l" t="t" r="r" b="b"/>
            <a:pathLst>
              <a:path w="1232512" h="1232512" extrusionOk="0">
                <a:moveTo>
                  <a:pt x="0" y="0"/>
                </a:moveTo>
                <a:lnTo>
                  <a:pt x="1232512" y="0"/>
                </a:lnTo>
                <a:lnTo>
                  <a:pt x="1232512" y="1232512"/>
                </a:lnTo>
                <a:lnTo>
                  <a:pt x="0" y="1232512"/>
                </a:lnTo>
                <a:lnTo>
                  <a:pt x="0" y="0"/>
                </a:lnTo>
                <a:close/>
              </a:path>
            </a:pathLst>
          </a:custGeom>
          <a:blipFill rotWithShape="1">
            <a:blip r:embed="rId22">
              <a:alphaModFix/>
            </a:blip>
            <a:stretch>
              <a:fillRect/>
            </a:stretch>
          </a:blipFill>
          <a:ln>
            <a:noFill/>
          </a:ln>
        </p:spPr>
      </p:sp>
      <p:sp>
        <p:nvSpPr>
          <p:cNvPr id="591" name="Google Shape;591;p31"/>
          <p:cNvSpPr/>
          <p:nvPr/>
        </p:nvSpPr>
        <p:spPr>
          <a:xfrm rot="-1473762">
            <a:off x="15807895" y="6771438"/>
            <a:ext cx="1544018" cy="708318"/>
          </a:xfrm>
          <a:custGeom>
            <a:avLst/>
            <a:gdLst/>
            <a:ahLst/>
            <a:cxnLst/>
            <a:rect l="l" t="t" r="r" b="b"/>
            <a:pathLst>
              <a:path w="1544018" h="708318" extrusionOk="0">
                <a:moveTo>
                  <a:pt x="0" y="0"/>
                </a:moveTo>
                <a:lnTo>
                  <a:pt x="1544018" y="0"/>
                </a:lnTo>
                <a:lnTo>
                  <a:pt x="1544018" y="708319"/>
                </a:lnTo>
                <a:lnTo>
                  <a:pt x="0" y="708319"/>
                </a:lnTo>
                <a:lnTo>
                  <a:pt x="0" y="0"/>
                </a:lnTo>
                <a:close/>
              </a:path>
            </a:pathLst>
          </a:custGeom>
          <a:blipFill rotWithShape="1">
            <a:blip r:embed="rId23">
              <a:alphaModFix/>
            </a:blip>
            <a:stretch>
              <a:fillRect/>
            </a:stretch>
          </a:blipFill>
          <a:ln>
            <a:noFill/>
          </a:ln>
        </p:spPr>
      </p:sp>
      <p:sp>
        <p:nvSpPr>
          <p:cNvPr id="592" name="Google Shape;592;p31"/>
          <p:cNvSpPr/>
          <p:nvPr/>
        </p:nvSpPr>
        <p:spPr>
          <a:xfrm>
            <a:off x="9349290" y="8450267"/>
            <a:ext cx="1986300" cy="841695"/>
          </a:xfrm>
          <a:custGeom>
            <a:avLst/>
            <a:gdLst/>
            <a:ahLst/>
            <a:cxnLst/>
            <a:rect l="l" t="t" r="r" b="b"/>
            <a:pathLst>
              <a:path w="1986300" h="841695" extrusionOk="0">
                <a:moveTo>
                  <a:pt x="0" y="0"/>
                </a:moveTo>
                <a:lnTo>
                  <a:pt x="1986300" y="0"/>
                </a:lnTo>
                <a:lnTo>
                  <a:pt x="1986300" y="841695"/>
                </a:lnTo>
                <a:lnTo>
                  <a:pt x="0" y="841695"/>
                </a:lnTo>
                <a:lnTo>
                  <a:pt x="0" y="0"/>
                </a:lnTo>
                <a:close/>
              </a:path>
            </a:pathLst>
          </a:custGeom>
          <a:blipFill rotWithShape="1">
            <a:blip r:embed="rId24">
              <a:alphaModFix/>
            </a:blip>
            <a:stretch>
              <a:fillRect/>
            </a:stretch>
          </a:blipFill>
          <a:ln>
            <a:noFill/>
          </a:ln>
        </p:spPr>
      </p:sp>
      <p:grpSp>
        <p:nvGrpSpPr>
          <p:cNvPr id="593" name="Google Shape;593;p31"/>
          <p:cNvGrpSpPr/>
          <p:nvPr/>
        </p:nvGrpSpPr>
        <p:grpSpPr>
          <a:xfrm>
            <a:off x="12789282" y="8388288"/>
            <a:ext cx="1922361" cy="857520"/>
            <a:chOff x="0" y="-144178"/>
            <a:chExt cx="2563148" cy="1143360"/>
          </a:xfrm>
        </p:grpSpPr>
        <p:grpSp>
          <p:nvGrpSpPr>
            <p:cNvPr id="594" name="Google Shape;594;p31"/>
            <p:cNvGrpSpPr/>
            <p:nvPr/>
          </p:nvGrpSpPr>
          <p:grpSpPr>
            <a:xfrm>
              <a:off x="0" y="-99389"/>
              <a:ext cx="2563148" cy="1098571"/>
              <a:chOff x="0" y="-95250"/>
              <a:chExt cx="1015997" cy="435458"/>
            </a:xfrm>
          </p:grpSpPr>
          <p:sp>
            <p:nvSpPr>
              <p:cNvPr id="595" name="Google Shape;595;p31"/>
              <p:cNvSpPr/>
              <p:nvPr/>
            </p:nvSpPr>
            <p:spPr>
              <a:xfrm>
                <a:off x="0" y="0"/>
                <a:ext cx="1015997" cy="340208"/>
              </a:xfrm>
              <a:custGeom>
                <a:avLst/>
                <a:gdLst/>
                <a:ahLst/>
                <a:cxnLst/>
                <a:rect l="l" t="t" r="r" b="b"/>
                <a:pathLst>
                  <a:path w="1015997" h="340208" extrusionOk="0">
                    <a:moveTo>
                      <a:pt x="812797" y="0"/>
                    </a:moveTo>
                    <a:cubicBezTo>
                      <a:pt x="925021" y="0"/>
                      <a:pt x="1015997" y="76158"/>
                      <a:pt x="1015997" y="170104"/>
                    </a:cubicBezTo>
                    <a:cubicBezTo>
                      <a:pt x="1015997" y="264050"/>
                      <a:pt x="925021" y="340208"/>
                      <a:pt x="812797" y="340208"/>
                    </a:cubicBezTo>
                    <a:lnTo>
                      <a:pt x="203200" y="340208"/>
                    </a:lnTo>
                    <a:cubicBezTo>
                      <a:pt x="90976" y="340208"/>
                      <a:pt x="0" y="264050"/>
                      <a:pt x="0" y="170104"/>
                    </a:cubicBezTo>
                    <a:cubicBezTo>
                      <a:pt x="0" y="76158"/>
                      <a:pt x="90976" y="0"/>
                      <a:pt x="203200" y="0"/>
                    </a:cubicBezTo>
                    <a:close/>
                  </a:path>
                </a:pathLst>
              </a:custGeom>
              <a:solidFill>
                <a:srgbClr val="EC00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31"/>
              <p:cNvSpPr txBox="1"/>
              <p:nvPr/>
            </p:nvSpPr>
            <p:spPr>
              <a:xfrm>
                <a:off x="0" y="-95250"/>
                <a:ext cx="1015997" cy="435458"/>
              </a:xfrm>
              <a:prstGeom prst="rect">
                <a:avLst/>
              </a:prstGeom>
              <a:noFill/>
              <a:ln>
                <a:noFill/>
              </a:ln>
            </p:spPr>
            <p:txBody>
              <a:bodyPr spcFirstLastPara="1" wrap="square" lIns="50800" tIns="50800" rIns="50800" bIns="50800" anchor="ctr" anchorCtr="0">
                <a:noAutofit/>
              </a:bodyPr>
              <a:lstStyle/>
              <a:p>
                <a:pPr marL="0" marR="0" lvl="0" indent="0" algn="ctr" rtl="0">
                  <a:lnSpc>
                    <a:spcPct val="3888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97" name="Google Shape;597;p31"/>
            <p:cNvGrpSpPr/>
            <p:nvPr/>
          </p:nvGrpSpPr>
          <p:grpSpPr>
            <a:xfrm>
              <a:off x="0" y="-144178"/>
              <a:ext cx="2563148" cy="1002453"/>
              <a:chOff x="0" y="-57150"/>
              <a:chExt cx="1015997" cy="397358"/>
            </a:xfrm>
          </p:grpSpPr>
          <p:sp>
            <p:nvSpPr>
              <p:cNvPr id="598" name="Google Shape;598;p31"/>
              <p:cNvSpPr/>
              <p:nvPr/>
            </p:nvSpPr>
            <p:spPr>
              <a:xfrm>
                <a:off x="0" y="0"/>
                <a:ext cx="1015997" cy="340208"/>
              </a:xfrm>
              <a:custGeom>
                <a:avLst/>
                <a:gdLst/>
                <a:ahLst/>
                <a:cxnLst/>
                <a:rect l="l" t="t" r="r" b="b"/>
                <a:pathLst>
                  <a:path w="1015997" h="340208" extrusionOk="0">
                    <a:moveTo>
                      <a:pt x="812797" y="0"/>
                    </a:moveTo>
                    <a:cubicBezTo>
                      <a:pt x="925021" y="0"/>
                      <a:pt x="1015997" y="76158"/>
                      <a:pt x="1015997" y="170104"/>
                    </a:cubicBezTo>
                    <a:cubicBezTo>
                      <a:pt x="1015997" y="264050"/>
                      <a:pt x="925021" y="340208"/>
                      <a:pt x="812797" y="340208"/>
                    </a:cubicBezTo>
                    <a:lnTo>
                      <a:pt x="203200" y="340208"/>
                    </a:lnTo>
                    <a:cubicBezTo>
                      <a:pt x="90976" y="340208"/>
                      <a:pt x="0" y="264050"/>
                      <a:pt x="0" y="170104"/>
                    </a:cubicBezTo>
                    <a:cubicBezTo>
                      <a:pt x="0" y="76158"/>
                      <a:pt x="90976" y="0"/>
                      <a:pt x="203200" y="0"/>
                    </a:cubicBezTo>
                    <a:close/>
                  </a:path>
                </a:pathLst>
              </a:custGeom>
              <a:solidFill>
                <a:srgbClr val="EC008A"/>
              </a:solidFill>
              <a:ln w="47625" cap="sq" cmpd="sng">
                <a:solidFill>
                  <a:srgbClr val="000000"/>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31"/>
              <p:cNvSpPr txBox="1"/>
              <p:nvPr/>
            </p:nvSpPr>
            <p:spPr>
              <a:xfrm>
                <a:off x="0" y="-57150"/>
                <a:ext cx="1015997" cy="397358"/>
              </a:xfrm>
              <a:prstGeom prst="rect">
                <a:avLst/>
              </a:prstGeom>
              <a:noFill/>
              <a:ln>
                <a:noFill/>
              </a:ln>
            </p:spPr>
            <p:txBody>
              <a:bodyPr spcFirstLastPara="1" wrap="square" lIns="50800" tIns="50800" rIns="50800" bIns="50800" anchor="ctr" anchorCtr="0">
                <a:noAutofit/>
              </a:bodyPr>
              <a:lstStyle/>
              <a:p>
                <a:pPr marL="0" marR="0" lvl="0" indent="0" algn="ctr" rtl="0">
                  <a:lnSpc>
                    <a:spcPct val="140013"/>
                  </a:lnSpc>
                  <a:spcBef>
                    <a:spcPts val="0"/>
                  </a:spcBef>
                  <a:spcAft>
                    <a:spcPts val="0"/>
                  </a:spcAft>
                  <a:buNone/>
                </a:pPr>
                <a:r>
                  <a:rPr lang="en-US" sz="2999" b="0" i="0" u="none" strike="noStrike" cap="none">
                    <a:solidFill>
                      <a:srgbClr val="000000"/>
                    </a:solidFill>
                    <a:latin typeface="Arial"/>
                    <a:ea typeface="Arial"/>
                    <a:cs typeface="Arial"/>
                    <a:sym typeface="Arial"/>
                  </a:rPr>
                  <a:t>START</a:t>
                </a:r>
                <a:endParaRPr/>
              </a:p>
            </p:txBody>
          </p:sp>
        </p:grpSp>
      </p:grpSp>
      <p:sp>
        <p:nvSpPr>
          <p:cNvPr id="600" name="Google Shape;600;p31"/>
          <p:cNvSpPr/>
          <p:nvPr/>
        </p:nvSpPr>
        <p:spPr>
          <a:xfrm rot="-2545084">
            <a:off x="16099741" y="8281609"/>
            <a:ext cx="960325" cy="1029589"/>
          </a:xfrm>
          <a:custGeom>
            <a:avLst/>
            <a:gdLst/>
            <a:ahLst/>
            <a:cxnLst/>
            <a:rect l="l" t="t" r="r" b="b"/>
            <a:pathLst>
              <a:path w="960325" h="1029589" extrusionOk="0">
                <a:moveTo>
                  <a:pt x="0" y="0"/>
                </a:moveTo>
                <a:lnTo>
                  <a:pt x="960326" y="0"/>
                </a:lnTo>
                <a:lnTo>
                  <a:pt x="960326" y="1029589"/>
                </a:lnTo>
                <a:lnTo>
                  <a:pt x="0" y="1029589"/>
                </a:lnTo>
                <a:lnTo>
                  <a:pt x="0" y="0"/>
                </a:lnTo>
                <a:close/>
              </a:path>
            </a:pathLst>
          </a:custGeom>
          <a:blipFill rotWithShape="1">
            <a:blip r:embed="rId25">
              <a:alphaModFix/>
            </a:blip>
            <a:stretch>
              <a:fillRect/>
            </a:stretch>
          </a:blipFill>
          <a:ln>
            <a:noFill/>
          </a:ln>
        </p:spPr>
      </p:sp>
      <p:sp>
        <p:nvSpPr>
          <p:cNvPr id="601" name="Google Shape;601;p31"/>
          <p:cNvSpPr txBox="1"/>
          <p:nvPr/>
        </p:nvSpPr>
        <p:spPr>
          <a:xfrm>
            <a:off x="1028700" y="1077185"/>
            <a:ext cx="5410904" cy="2006413"/>
          </a:xfrm>
          <a:prstGeom prst="rect">
            <a:avLst/>
          </a:prstGeom>
          <a:noFill/>
          <a:ln>
            <a:noFill/>
          </a:ln>
        </p:spPr>
        <p:txBody>
          <a:bodyPr spcFirstLastPara="1" wrap="square" lIns="0" tIns="0" rIns="0" bIns="0" anchor="t" anchorCtr="0">
            <a:spAutoFit/>
          </a:bodyPr>
          <a:lstStyle/>
          <a:p>
            <a:pPr marL="0" marR="0" lvl="0" indent="0" algn="l" rtl="0">
              <a:lnSpc>
                <a:spcPct val="67000"/>
              </a:lnSpc>
              <a:spcBef>
                <a:spcPts val="0"/>
              </a:spcBef>
              <a:spcAft>
                <a:spcPts val="0"/>
              </a:spcAft>
              <a:buNone/>
            </a:pPr>
            <a:r>
              <a:rPr lang="en-US" sz="7500" b="0" i="0" u="none" strike="noStrike" cap="none">
                <a:solidFill>
                  <a:srgbClr val="FFFFFF"/>
                </a:solidFill>
                <a:latin typeface="Black Ops One"/>
                <a:ea typeface="Black Ops One"/>
                <a:cs typeface="Black Ops One"/>
                <a:sym typeface="Black Ops One"/>
              </a:rPr>
              <a:t>Resource </a:t>
            </a:r>
            <a:endParaRPr/>
          </a:p>
          <a:p>
            <a:pPr marL="0" marR="0" lvl="0" indent="0" algn="l" rtl="0">
              <a:lnSpc>
                <a:spcPct val="67000"/>
              </a:lnSpc>
              <a:spcBef>
                <a:spcPts val="0"/>
              </a:spcBef>
              <a:spcAft>
                <a:spcPts val="0"/>
              </a:spcAft>
              <a:buNone/>
            </a:pPr>
            <a:endParaRPr sz="7500" b="0" i="0" u="none" strike="noStrike" cap="none">
              <a:solidFill>
                <a:srgbClr val="FFFFFF"/>
              </a:solidFill>
              <a:latin typeface="Black Ops One"/>
              <a:ea typeface="Black Ops One"/>
              <a:cs typeface="Black Ops One"/>
              <a:sym typeface="Black Ops One"/>
            </a:endParaRPr>
          </a:p>
          <a:p>
            <a:pPr marL="0" marR="0" lvl="0" indent="0" algn="l" rtl="0">
              <a:lnSpc>
                <a:spcPct val="67000"/>
              </a:lnSpc>
              <a:spcBef>
                <a:spcPts val="0"/>
              </a:spcBef>
              <a:spcAft>
                <a:spcPts val="0"/>
              </a:spcAft>
              <a:buNone/>
            </a:pPr>
            <a:r>
              <a:rPr lang="en-US" sz="7500" b="0" i="0" u="none" strike="noStrike" cap="none">
                <a:solidFill>
                  <a:srgbClr val="FFFFFF"/>
                </a:solidFill>
                <a:latin typeface="Black Ops One"/>
                <a:ea typeface="Black Ops One"/>
                <a:cs typeface="Black Ops One"/>
                <a:sym typeface="Black Ops One"/>
              </a:rPr>
              <a:t>Page</a:t>
            </a:r>
            <a:endParaRPr/>
          </a:p>
        </p:txBody>
      </p:sp>
      <p:sp>
        <p:nvSpPr>
          <p:cNvPr id="602" name="Google Shape;602;p31"/>
          <p:cNvSpPr txBox="1"/>
          <p:nvPr/>
        </p:nvSpPr>
        <p:spPr>
          <a:xfrm>
            <a:off x="1028700" y="3654874"/>
            <a:ext cx="5059200" cy="6053700"/>
          </a:xfrm>
          <a:prstGeom prst="rect">
            <a:avLst/>
          </a:prstGeom>
          <a:noFill/>
          <a:ln>
            <a:noFill/>
          </a:ln>
        </p:spPr>
        <p:txBody>
          <a:bodyPr spcFirstLastPara="1" wrap="square" lIns="0" tIns="0" rIns="0" bIns="0" anchor="t" anchorCtr="0">
            <a:spAutoFit/>
          </a:bodyPr>
          <a:lstStyle/>
          <a:p>
            <a:pPr marL="0" marR="0" lvl="0" indent="0" algn="l" rtl="0">
              <a:lnSpc>
                <a:spcPct val="115000"/>
              </a:lnSpc>
              <a:spcBef>
                <a:spcPts val="0"/>
              </a:spcBef>
              <a:spcAft>
                <a:spcPts val="0"/>
              </a:spcAft>
              <a:buNone/>
            </a:pPr>
            <a:r>
              <a:rPr lang="en-US" sz="2300" b="0" i="0" u="none" strike="noStrike" cap="none">
                <a:solidFill>
                  <a:srgbClr val="FFFFFF"/>
                </a:solidFill>
                <a:latin typeface="Arial"/>
                <a:ea typeface="Arial"/>
                <a:cs typeface="Arial"/>
                <a:sym typeface="Arial"/>
              </a:rPr>
              <a:t>Use these design resources in your Canva Presentation.</a:t>
            </a:r>
            <a:endParaRPr/>
          </a:p>
          <a:p>
            <a:pPr marL="0" marR="0" lvl="0" indent="0" algn="l" rtl="0">
              <a:lnSpc>
                <a:spcPct val="115000"/>
              </a:lnSpc>
              <a:spcBef>
                <a:spcPts val="0"/>
              </a:spcBef>
              <a:spcAft>
                <a:spcPts val="0"/>
              </a:spcAft>
              <a:buNone/>
            </a:pPr>
            <a:endParaRPr sz="2300" b="0" i="0" u="none" strike="noStrike" cap="none">
              <a:solidFill>
                <a:srgbClr val="FFFFFF"/>
              </a:solidFill>
              <a:latin typeface="Arial"/>
              <a:ea typeface="Arial"/>
              <a:cs typeface="Arial"/>
              <a:sym typeface="Arial"/>
            </a:endParaRPr>
          </a:p>
          <a:p>
            <a:pPr marL="0" marR="0" lvl="0" indent="0" algn="l" rtl="0">
              <a:lnSpc>
                <a:spcPct val="115000"/>
              </a:lnSpc>
              <a:spcBef>
                <a:spcPts val="0"/>
              </a:spcBef>
              <a:spcAft>
                <a:spcPts val="0"/>
              </a:spcAft>
              <a:buNone/>
            </a:pPr>
            <a:endParaRPr sz="2300" b="0" i="0" u="none" strike="noStrike" cap="none">
              <a:solidFill>
                <a:srgbClr val="FFFFFF"/>
              </a:solidFill>
              <a:latin typeface="Arial"/>
              <a:ea typeface="Arial"/>
              <a:cs typeface="Arial"/>
              <a:sym typeface="Arial"/>
            </a:endParaRPr>
          </a:p>
          <a:p>
            <a:pPr marL="0" marR="0" lvl="0" indent="0" algn="l" rtl="0">
              <a:lnSpc>
                <a:spcPct val="115000"/>
              </a:lnSpc>
              <a:spcBef>
                <a:spcPts val="0"/>
              </a:spcBef>
              <a:spcAft>
                <a:spcPts val="0"/>
              </a:spcAft>
              <a:buNone/>
            </a:pPr>
            <a:endParaRPr sz="2300" b="0" i="0" u="none" strike="noStrike" cap="none">
              <a:solidFill>
                <a:srgbClr val="FFFFFF"/>
              </a:solidFill>
              <a:latin typeface="Arial"/>
              <a:ea typeface="Arial"/>
              <a:cs typeface="Arial"/>
              <a:sym typeface="Arial"/>
            </a:endParaRPr>
          </a:p>
          <a:p>
            <a:pPr marL="0" marR="0" lvl="0" indent="0" algn="l" rtl="0">
              <a:lnSpc>
                <a:spcPct val="115000"/>
              </a:lnSpc>
              <a:spcBef>
                <a:spcPts val="0"/>
              </a:spcBef>
              <a:spcAft>
                <a:spcPts val="0"/>
              </a:spcAft>
              <a:buNone/>
            </a:pPr>
            <a:endParaRPr sz="2300" b="0" i="0" u="none" strike="noStrike" cap="none">
              <a:solidFill>
                <a:srgbClr val="FFFFFF"/>
              </a:solidFill>
              <a:latin typeface="Arial"/>
              <a:ea typeface="Arial"/>
              <a:cs typeface="Arial"/>
              <a:sym typeface="Arial"/>
            </a:endParaRPr>
          </a:p>
          <a:p>
            <a:pPr marL="0" marR="0" lvl="0" indent="0" algn="l" rtl="0">
              <a:lnSpc>
                <a:spcPct val="115000"/>
              </a:lnSpc>
              <a:spcBef>
                <a:spcPts val="0"/>
              </a:spcBef>
              <a:spcAft>
                <a:spcPts val="0"/>
              </a:spcAft>
              <a:buNone/>
            </a:pPr>
            <a:endParaRPr sz="2300" b="0" i="0" u="none" strike="noStrike" cap="none">
              <a:solidFill>
                <a:srgbClr val="FFFFFF"/>
              </a:solidFill>
              <a:latin typeface="Arial"/>
              <a:ea typeface="Arial"/>
              <a:cs typeface="Arial"/>
              <a:sym typeface="Arial"/>
            </a:endParaRPr>
          </a:p>
          <a:p>
            <a:pPr marL="0" marR="0" lvl="0" indent="0" algn="l" rtl="0">
              <a:lnSpc>
                <a:spcPct val="115000"/>
              </a:lnSpc>
              <a:spcBef>
                <a:spcPts val="0"/>
              </a:spcBef>
              <a:spcAft>
                <a:spcPts val="0"/>
              </a:spcAft>
              <a:buNone/>
            </a:pPr>
            <a:endParaRPr sz="2300" b="0" i="0" u="none" strike="noStrike" cap="none">
              <a:solidFill>
                <a:srgbClr val="FFFFFF"/>
              </a:solidFill>
              <a:latin typeface="Arial"/>
              <a:ea typeface="Arial"/>
              <a:cs typeface="Arial"/>
              <a:sym typeface="Arial"/>
            </a:endParaRPr>
          </a:p>
          <a:p>
            <a:pPr marL="0" marR="0" lvl="0" indent="0" algn="l" rtl="0">
              <a:lnSpc>
                <a:spcPct val="115000"/>
              </a:lnSpc>
              <a:spcBef>
                <a:spcPts val="0"/>
              </a:spcBef>
              <a:spcAft>
                <a:spcPts val="0"/>
              </a:spcAft>
              <a:buNone/>
            </a:pPr>
            <a:endParaRPr sz="2300" b="0" i="0" u="none" strike="noStrike" cap="none">
              <a:solidFill>
                <a:srgbClr val="FFFFFF"/>
              </a:solidFill>
              <a:latin typeface="Arial"/>
              <a:ea typeface="Arial"/>
              <a:cs typeface="Arial"/>
              <a:sym typeface="Arial"/>
            </a:endParaRPr>
          </a:p>
          <a:p>
            <a:pPr marL="0" marR="0" lvl="0" indent="0" algn="l" rtl="0">
              <a:lnSpc>
                <a:spcPct val="115000"/>
              </a:lnSpc>
              <a:spcBef>
                <a:spcPts val="0"/>
              </a:spcBef>
              <a:spcAft>
                <a:spcPts val="0"/>
              </a:spcAft>
              <a:buNone/>
            </a:pPr>
            <a:endParaRPr sz="2300" b="0" i="0" u="none" strike="noStrike" cap="none">
              <a:solidFill>
                <a:srgbClr val="FFFFFF"/>
              </a:solidFill>
              <a:latin typeface="Arial"/>
              <a:ea typeface="Arial"/>
              <a:cs typeface="Arial"/>
              <a:sym typeface="Arial"/>
            </a:endParaRPr>
          </a:p>
          <a:p>
            <a:pPr marL="0" marR="0" lvl="0" indent="0" algn="l" rtl="0">
              <a:lnSpc>
                <a:spcPct val="115000"/>
              </a:lnSpc>
              <a:spcBef>
                <a:spcPts val="0"/>
              </a:spcBef>
              <a:spcAft>
                <a:spcPts val="0"/>
              </a:spcAft>
              <a:buNone/>
            </a:pPr>
            <a:r>
              <a:rPr lang="en-US" sz="2300" b="0" i="0" u="none" strike="noStrike" cap="none">
                <a:solidFill>
                  <a:srgbClr val="FFFFFF"/>
                </a:solidFill>
                <a:latin typeface="Arial"/>
                <a:ea typeface="Arial"/>
                <a:cs typeface="Arial"/>
                <a:sym typeface="Arial"/>
              </a:rPr>
              <a:t>You can find these fonts online too. Happy designing! </a:t>
            </a:r>
            <a:endParaRPr/>
          </a:p>
          <a:p>
            <a:pPr marL="0" marR="0" lvl="0" indent="0" algn="l" rtl="0">
              <a:lnSpc>
                <a:spcPct val="115000"/>
              </a:lnSpc>
              <a:spcBef>
                <a:spcPts val="0"/>
              </a:spcBef>
              <a:spcAft>
                <a:spcPts val="0"/>
              </a:spcAft>
              <a:buNone/>
            </a:pPr>
            <a:endParaRPr sz="2300" b="0" i="0" u="none" strike="noStrike" cap="none">
              <a:solidFill>
                <a:srgbClr val="FFFFFF"/>
              </a:solidFill>
              <a:latin typeface="Arial"/>
              <a:ea typeface="Arial"/>
              <a:cs typeface="Arial"/>
              <a:sym typeface="Arial"/>
            </a:endParaRPr>
          </a:p>
          <a:p>
            <a:pPr marL="0" marR="0" lvl="0" indent="0" algn="l" rtl="0">
              <a:lnSpc>
                <a:spcPct val="115000"/>
              </a:lnSpc>
              <a:spcBef>
                <a:spcPts val="0"/>
              </a:spcBef>
              <a:spcAft>
                <a:spcPts val="0"/>
              </a:spcAft>
              <a:buNone/>
            </a:pPr>
            <a:r>
              <a:rPr lang="en-US" sz="2300" b="0" i="0" u="none" strike="noStrike" cap="none">
                <a:solidFill>
                  <a:srgbClr val="FFFFFF"/>
                </a:solidFill>
                <a:latin typeface="Arial"/>
                <a:ea typeface="Arial"/>
                <a:cs typeface="Arial"/>
                <a:sym typeface="Arial"/>
              </a:rPr>
              <a:t>Don't forget to delete this page </a:t>
            </a:r>
            <a:endParaRPr/>
          </a:p>
          <a:p>
            <a:pPr marL="0" marR="0" lvl="0" indent="0" algn="l" rtl="0">
              <a:lnSpc>
                <a:spcPct val="115000"/>
              </a:lnSpc>
              <a:spcBef>
                <a:spcPts val="0"/>
              </a:spcBef>
              <a:spcAft>
                <a:spcPts val="0"/>
              </a:spcAft>
              <a:buNone/>
            </a:pPr>
            <a:r>
              <a:rPr lang="en-US" sz="2300" b="0" i="0" u="none" strike="noStrike" cap="none">
                <a:solidFill>
                  <a:srgbClr val="FFFFFF"/>
                </a:solidFill>
                <a:latin typeface="Arial"/>
                <a:ea typeface="Arial"/>
                <a:cs typeface="Arial"/>
                <a:sym typeface="Arial"/>
              </a:rPr>
              <a:t>before presenting. </a:t>
            </a:r>
            <a:endParaRPr/>
          </a:p>
        </p:txBody>
      </p:sp>
      <p:sp>
        <p:nvSpPr>
          <p:cNvPr id="603" name="Google Shape;603;p31"/>
          <p:cNvSpPr txBox="1"/>
          <p:nvPr/>
        </p:nvSpPr>
        <p:spPr>
          <a:xfrm>
            <a:off x="1028700" y="4627816"/>
            <a:ext cx="4676765" cy="827696"/>
          </a:xfrm>
          <a:prstGeom prst="rect">
            <a:avLst/>
          </a:prstGeom>
          <a:noFill/>
          <a:ln>
            <a:noFill/>
          </a:ln>
        </p:spPr>
        <p:txBody>
          <a:bodyPr spcFirstLastPara="1" wrap="square" lIns="0" tIns="0" rIns="0" bIns="0" anchor="t" anchorCtr="0">
            <a:spAutoFit/>
          </a:bodyPr>
          <a:lstStyle/>
          <a:p>
            <a:pPr marL="0" marR="0" lvl="0" indent="0" algn="l" rtl="0">
              <a:lnSpc>
                <a:spcPct val="129995"/>
              </a:lnSpc>
              <a:spcBef>
                <a:spcPts val="0"/>
              </a:spcBef>
              <a:spcAft>
                <a:spcPts val="0"/>
              </a:spcAft>
              <a:buNone/>
            </a:pPr>
            <a:r>
              <a:rPr lang="en-US" sz="2327" b="0" i="0" u="none" strike="noStrike" cap="none">
                <a:solidFill>
                  <a:srgbClr val="FFFFFF"/>
                </a:solidFill>
                <a:latin typeface="Arial"/>
                <a:ea typeface="Arial"/>
                <a:cs typeface="Arial"/>
                <a:sym typeface="Arial"/>
              </a:rPr>
              <a:t>This presentation template uses the following free fonts:</a:t>
            </a:r>
            <a:endParaRPr/>
          </a:p>
        </p:txBody>
      </p:sp>
      <p:sp>
        <p:nvSpPr>
          <p:cNvPr id="604" name="Google Shape;604;p31"/>
          <p:cNvSpPr txBox="1"/>
          <p:nvPr/>
        </p:nvSpPr>
        <p:spPr>
          <a:xfrm>
            <a:off x="1028700" y="5908119"/>
            <a:ext cx="5059131" cy="929330"/>
          </a:xfrm>
          <a:prstGeom prst="rect">
            <a:avLst/>
          </a:prstGeom>
          <a:noFill/>
          <a:ln>
            <a:noFill/>
          </a:ln>
        </p:spPr>
        <p:txBody>
          <a:bodyPr spcFirstLastPara="1" wrap="square" lIns="0" tIns="0" rIns="0" bIns="0" anchor="t" anchorCtr="0">
            <a:spAutoFit/>
          </a:bodyPr>
          <a:lstStyle/>
          <a:p>
            <a:pPr marL="358866" marR="0" lvl="1" indent="-179433" algn="l" rtl="0">
              <a:lnSpc>
                <a:spcPct val="140012"/>
              </a:lnSpc>
              <a:spcBef>
                <a:spcPts val="0"/>
              </a:spcBef>
              <a:spcAft>
                <a:spcPts val="0"/>
              </a:spcAft>
              <a:buClr>
                <a:srgbClr val="FFFFFF"/>
              </a:buClr>
              <a:buSzPts val="1662"/>
              <a:buFont typeface="Arial"/>
              <a:buChar char="•"/>
            </a:pPr>
            <a:r>
              <a:rPr lang="en-US" sz="1662" b="0" i="0" u="none" strike="noStrike" cap="none">
                <a:solidFill>
                  <a:srgbClr val="FFFFFF"/>
                </a:solidFill>
                <a:latin typeface="Arial"/>
                <a:ea typeface="Arial"/>
                <a:cs typeface="Arial"/>
                <a:sym typeface="Arial"/>
              </a:rPr>
              <a:t>Titles: Black Ops One, Disket Mono, Yeseva One</a:t>
            </a:r>
            <a:endParaRPr/>
          </a:p>
          <a:p>
            <a:pPr marL="358866" marR="0" lvl="1" indent="-179433" algn="l" rtl="0">
              <a:lnSpc>
                <a:spcPct val="140012"/>
              </a:lnSpc>
              <a:spcBef>
                <a:spcPts val="0"/>
              </a:spcBef>
              <a:spcAft>
                <a:spcPts val="0"/>
              </a:spcAft>
              <a:buClr>
                <a:srgbClr val="FFFFFF"/>
              </a:buClr>
              <a:buSzPts val="1662"/>
              <a:buFont typeface="Arial"/>
              <a:buChar char="•"/>
            </a:pPr>
            <a:r>
              <a:rPr lang="en-US" sz="1662" b="0" i="0" u="none" strike="noStrike" cap="none">
                <a:solidFill>
                  <a:srgbClr val="FFFFFF"/>
                </a:solidFill>
                <a:latin typeface="Arial"/>
                <a:ea typeface="Arial"/>
                <a:cs typeface="Arial"/>
                <a:sym typeface="Arial"/>
              </a:rPr>
              <a:t>Headers: Black Ops One, Disket Mono</a:t>
            </a:r>
            <a:endParaRPr/>
          </a:p>
          <a:p>
            <a:pPr marL="358866" marR="0" lvl="1" indent="-179433" algn="l" rtl="0">
              <a:lnSpc>
                <a:spcPct val="140012"/>
              </a:lnSpc>
              <a:spcBef>
                <a:spcPts val="0"/>
              </a:spcBef>
              <a:spcAft>
                <a:spcPts val="0"/>
              </a:spcAft>
              <a:buClr>
                <a:srgbClr val="FFFFFF"/>
              </a:buClr>
              <a:buSzPts val="1662"/>
              <a:buFont typeface="Arial"/>
              <a:buChar char="•"/>
            </a:pPr>
            <a:r>
              <a:rPr lang="en-US" sz="1662" b="0" i="0" u="none" strike="noStrike" cap="none">
                <a:solidFill>
                  <a:srgbClr val="FFFFFF"/>
                </a:solidFill>
                <a:latin typeface="Arial"/>
                <a:ea typeface="Arial"/>
                <a:cs typeface="Arial"/>
                <a:sym typeface="Arial"/>
              </a:rPr>
              <a:t>Body Copy: Stadio Now Monolinea</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2E1B5B"/>
        </a:solidFill>
        <a:effectLst/>
      </p:bgPr>
    </p:bg>
    <p:spTree>
      <p:nvGrpSpPr>
        <p:cNvPr id="1" name="Shape 608"/>
        <p:cNvGrpSpPr/>
        <p:nvPr/>
      </p:nvGrpSpPr>
      <p:grpSpPr>
        <a:xfrm>
          <a:off x="0" y="0"/>
          <a:ext cx="0" cy="0"/>
          <a:chOff x="0" y="0"/>
          <a:chExt cx="0" cy="0"/>
        </a:xfrm>
      </p:grpSpPr>
      <p:sp>
        <p:nvSpPr>
          <p:cNvPr id="609" name="Google Shape;609;p32"/>
          <p:cNvSpPr txBox="1"/>
          <p:nvPr/>
        </p:nvSpPr>
        <p:spPr>
          <a:xfrm>
            <a:off x="5280936" y="1214231"/>
            <a:ext cx="7726128" cy="1200150"/>
          </a:xfrm>
          <a:prstGeom prst="rect">
            <a:avLst/>
          </a:prstGeom>
          <a:noFill/>
          <a:ln>
            <a:noFill/>
          </a:ln>
        </p:spPr>
        <p:txBody>
          <a:bodyPr spcFirstLastPara="1" wrap="square" lIns="0" tIns="0" rIns="0" bIns="0" anchor="t" anchorCtr="0">
            <a:spAutoFit/>
          </a:bodyPr>
          <a:lstStyle/>
          <a:p>
            <a:pPr marL="0" marR="0" lvl="0" indent="0" algn="ctr" rtl="0">
              <a:lnSpc>
                <a:spcPct val="120002"/>
              </a:lnSpc>
              <a:spcBef>
                <a:spcPts val="0"/>
              </a:spcBef>
              <a:spcAft>
                <a:spcPts val="0"/>
              </a:spcAft>
              <a:buNone/>
            </a:pPr>
            <a:r>
              <a:rPr lang="en-US" sz="7999" b="0" i="0" u="none" strike="noStrike" cap="none">
                <a:solidFill>
                  <a:srgbClr val="FFFFFF"/>
                </a:solidFill>
                <a:latin typeface="Black Ops One"/>
                <a:ea typeface="Black Ops One"/>
                <a:cs typeface="Black Ops One"/>
                <a:sym typeface="Black Ops One"/>
              </a:rPr>
              <a:t>Credits</a:t>
            </a:r>
            <a:endParaRPr/>
          </a:p>
        </p:txBody>
      </p:sp>
      <p:sp>
        <p:nvSpPr>
          <p:cNvPr id="610" name="Google Shape;610;p32"/>
          <p:cNvSpPr txBox="1"/>
          <p:nvPr/>
        </p:nvSpPr>
        <p:spPr>
          <a:xfrm>
            <a:off x="3143698" y="5093425"/>
            <a:ext cx="11810379" cy="1717675"/>
          </a:xfrm>
          <a:prstGeom prst="rect">
            <a:avLst/>
          </a:prstGeom>
          <a:noFill/>
          <a:ln>
            <a:noFill/>
          </a:ln>
        </p:spPr>
        <p:txBody>
          <a:bodyPr spcFirstLastPara="1" wrap="square" lIns="0" tIns="0" rIns="0" bIns="0" anchor="t" anchorCtr="0">
            <a:spAutoFit/>
          </a:bodyPr>
          <a:lstStyle/>
          <a:p>
            <a:pPr marL="0" marR="0" lvl="0" indent="0" algn="ctr" rtl="0">
              <a:lnSpc>
                <a:spcPct val="130000"/>
              </a:lnSpc>
              <a:spcBef>
                <a:spcPts val="0"/>
              </a:spcBef>
              <a:spcAft>
                <a:spcPts val="0"/>
              </a:spcAft>
              <a:buNone/>
            </a:pPr>
            <a:r>
              <a:rPr lang="en-US" sz="3500" b="0" i="0" u="none" strike="noStrike" cap="none">
                <a:solidFill>
                  <a:srgbClr val="FFFFFF"/>
                </a:solidFill>
                <a:latin typeface="Arial"/>
                <a:ea typeface="Arial"/>
                <a:cs typeface="Arial"/>
                <a:sym typeface="Arial"/>
              </a:rPr>
              <a:t>This presentation template is free for everyone to use thanks to the following:</a:t>
            </a:r>
            <a:endParaRPr/>
          </a:p>
        </p:txBody>
      </p:sp>
      <p:sp>
        <p:nvSpPr>
          <p:cNvPr id="611" name="Google Shape;611;p32"/>
          <p:cNvSpPr txBox="1"/>
          <p:nvPr/>
        </p:nvSpPr>
        <p:spPr>
          <a:xfrm>
            <a:off x="2818025" y="7444164"/>
            <a:ext cx="12651949" cy="927100"/>
          </a:xfrm>
          <a:prstGeom prst="rect">
            <a:avLst/>
          </a:prstGeom>
          <a:noFill/>
          <a:ln>
            <a:noFill/>
          </a:ln>
        </p:spPr>
        <p:txBody>
          <a:bodyPr spcFirstLastPara="1" wrap="square" lIns="0" tIns="0" rIns="0" bIns="0" anchor="t" anchorCtr="0">
            <a:spAutoFit/>
          </a:bodyPr>
          <a:lstStyle/>
          <a:p>
            <a:pPr marL="0" marR="0" lvl="0" indent="0" algn="ctr" rtl="0">
              <a:lnSpc>
                <a:spcPct val="140016"/>
              </a:lnSpc>
              <a:spcBef>
                <a:spcPts val="0"/>
              </a:spcBef>
              <a:spcAft>
                <a:spcPts val="0"/>
              </a:spcAft>
              <a:buNone/>
            </a:pPr>
            <a:r>
              <a:rPr lang="en-US" sz="2499" b="0" i="0" u="none" strike="noStrike" cap="none">
                <a:solidFill>
                  <a:srgbClr val="FFFFFF"/>
                </a:solidFill>
                <a:latin typeface="Arial"/>
                <a:ea typeface="Arial"/>
                <a:cs typeface="Arial"/>
                <a:sym typeface="Arial"/>
              </a:rPr>
              <a:t>SlidesCarnival for the presentation template</a:t>
            </a:r>
            <a:endParaRPr/>
          </a:p>
          <a:p>
            <a:pPr marL="0" marR="0" lvl="0" indent="0" algn="ctr" rtl="0">
              <a:lnSpc>
                <a:spcPct val="140000"/>
              </a:lnSpc>
              <a:spcBef>
                <a:spcPts val="0"/>
              </a:spcBef>
              <a:spcAft>
                <a:spcPts val="0"/>
              </a:spcAft>
              <a:buNone/>
            </a:pPr>
            <a:r>
              <a:rPr lang="en-US" sz="2500" b="0" i="0" u="none" strike="noStrike" cap="none">
                <a:solidFill>
                  <a:srgbClr val="FFFFFF"/>
                </a:solidFill>
                <a:latin typeface="Arial"/>
                <a:ea typeface="Arial"/>
                <a:cs typeface="Arial"/>
                <a:sym typeface="Arial"/>
              </a:rPr>
              <a:t>Pexels for the photos</a:t>
            </a:r>
            <a:endParaRPr/>
          </a:p>
        </p:txBody>
      </p:sp>
      <p:sp>
        <p:nvSpPr>
          <p:cNvPr id="612" name="Google Shape;612;p32"/>
          <p:cNvSpPr txBox="1"/>
          <p:nvPr/>
        </p:nvSpPr>
        <p:spPr>
          <a:xfrm>
            <a:off x="2818025" y="8681113"/>
            <a:ext cx="12651949" cy="574675"/>
          </a:xfrm>
          <a:prstGeom prst="rect">
            <a:avLst/>
          </a:prstGeom>
          <a:noFill/>
          <a:ln>
            <a:noFill/>
          </a:ln>
        </p:spPr>
        <p:txBody>
          <a:bodyPr spcFirstLastPara="1" wrap="square" lIns="0" tIns="0" rIns="0" bIns="0" anchor="t" anchorCtr="0">
            <a:spAutoFit/>
          </a:bodyPr>
          <a:lstStyle/>
          <a:p>
            <a:pPr marL="0" marR="0" lvl="0" indent="0" algn="ctr" rtl="0">
              <a:lnSpc>
                <a:spcPct val="130000"/>
              </a:lnSpc>
              <a:spcBef>
                <a:spcPts val="0"/>
              </a:spcBef>
              <a:spcAft>
                <a:spcPts val="0"/>
              </a:spcAft>
              <a:buNone/>
            </a:pPr>
            <a:r>
              <a:rPr lang="en-US" sz="3500" b="0" i="0" u="none" strike="noStrike" cap="none">
                <a:solidFill>
                  <a:srgbClr val="FFFFFF"/>
                </a:solidFill>
                <a:latin typeface="Arial"/>
                <a:ea typeface="Arial"/>
                <a:cs typeface="Arial"/>
                <a:sym typeface="Arial"/>
              </a:rPr>
              <a:t>Happy designing! </a:t>
            </a:r>
            <a:endParaRPr/>
          </a:p>
        </p:txBody>
      </p:sp>
      <p:sp>
        <p:nvSpPr>
          <p:cNvPr id="613" name="Google Shape;613;p32"/>
          <p:cNvSpPr/>
          <p:nvPr/>
        </p:nvSpPr>
        <p:spPr>
          <a:xfrm>
            <a:off x="-693269" y="-1798450"/>
            <a:ext cx="7022588" cy="6732907"/>
          </a:xfrm>
          <a:custGeom>
            <a:avLst/>
            <a:gdLst/>
            <a:ahLst/>
            <a:cxnLst/>
            <a:rect l="l" t="t" r="r" b="b"/>
            <a:pathLst>
              <a:path w="7022588" h="6732907" extrusionOk="0">
                <a:moveTo>
                  <a:pt x="0" y="0"/>
                </a:moveTo>
                <a:lnTo>
                  <a:pt x="7022589" y="0"/>
                </a:lnTo>
                <a:lnTo>
                  <a:pt x="7022589" y="6732907"/>
                </a:lnTo>
                <a:lnTo>
                  <a:pt x="0" y="6732907"/>
                </a:lnTo>
                <a:lnTo>
                  <a:pt x="0" y="0"/>
                </a:lnTo>
                <a:close/>
              </a:path>
            </a:pathLst>
          </a:custGeom>
          <a:blipFill rotWithShape="1">
            <a:blip r:embed="rId3">
              <a:alphaModFix/>
            </a:blip>
            <a:stretch>
              <a:fillRect/>
            </a:stretch>
          </a:blipFill>
          <a:ln>
            <a:noFill/>
          </a:ln>
        </p:spPr>
      </p:sp>
      <p:sp>
        <p:nvSpPr>
          <p:cNvPr id="614" name="Google Shape;614;p32"/>
          <p:cNvSpPr/>
          <p:nvPr/>
        </p:nvSpPr>
        <p:spPr>
          <a:xfrm rot="10702438">
            <a:off x="12521155" y="5151556"/>
            <a:ext cx="6716471" cy="6439416"/>
          </a:xfrm>
          <a:custGeom>
            <a:avLst/>
            <a:gdLst/>
            <a:ahLst/>
            <a:cxnLst/>
            <a:rect l="l" t="t" r="r" b="b"/>
            <a:pathLst>
              <a:path w="6716471" h="6439416" extrusionOk="0">
                <a:moveTo>
                  <a:pt x="0" y="0"/>
                </a:moveTo>
                <a:lnTo>
                  <a:pt x="6716470" y="0"/>
                </a:lnTo>
                <a:lnTo>
                  <a:pt x="6716470" y="6439416"/>
                </a:lnTo>
                <a:lnTo>
                  <a:pt x="0" y="6439416"/>
                </a:lnTo>
                <a:lnTo>
                  <a:pt x="0" y="0"/>
                </a:lnTo>
                <a:close/>
              </a:path>
            </a:pathLst>
          </a:custGeom>
          <a:blipFill rotWithShape="1">
            <a:blip r:embed="rId3">
              <a:alphaModFix/>
            </a:blip>
            <a:stretch>
              <a:fillRect/>
            </a:stretch>
          </a:blipFill>
          <a:ln>
            <a:noFill/>
          </a:ln>
        </p:spPr>
      </p:sp>
      <p:grpSp>
        <p:nvGrpSpPr>
          <p:cNvPr id="615" name="Google Shape;615;p32"/>
          <p:cNvGrpSpPr/>
          <p:nvPr/>
        </p:nvGrpSpPr>
        <p:grpSpPr>
          <a:xfrm>
            <a:off x="16870322" y="1373515"/>
            <a:ext cx="388978" cy="388978"/>
            <a:chOff x="0" y="0"/>
            <a:chExt cx="812800" cy="812800"/>
          </a:xfrm>
        </p:grpSpPr>
        <p:sp>
          <p:nvSpPr>
            <p:cNvPr id="616" name="Google Shape;616;p3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B21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32"/>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18" name="Google Shape;618;p32"/>
          <p:cNvGrpSpPr/>
          <p:nvPr/>
        </p:nvGrpSpPr>
        <p:grpSpPr>
          <a:xfrm>
            <a:off x="834211" y="639722"/>
            <a:ext cx="388978" cy="388978"/>
            <a:chOff x="0" y="0"/>
            <a:chExt cx="812800" cy="812800"/>
          </a:xfrm>
        </p:grpSpPr>
        <p:sp>
          <p:nvSpPr>
            <p:cNvPr id="619" name="Google Shape;619;p3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3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32"/>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621" name="Google Shape;621;p32"/>
          <p:cNvSpPr/>
          <p:nvPr/>
        </p:nvSpPr>
        <p:spPr>
          <a:xfrm>
            <a:off x="1028700" y="6811100"/>
            <a:ext cx="2921975" cy="2658998"/>
          </a:xfrm>
          <a:custGeom>
            <a:avLst/>
            <a:gdLst/>
            <a:ahLst/>
            <a:cxnLst/>
            <a:rect l="l" t="t" r="r" b="b"/>
            <a:pathLst>
              <a:path w="2921975" h="2658998" extrusionOk="0">
                <a:moveTo>
                  <a:pt x="0" y="0"/>
                </a:moveTo>
                <a:lnTo>
                  <a:pt x="2921975" y="0"/>
                </a:lnTo>
                <a:lnTo>
                  <a:pt x="2921975" y="2658998"/>
                </a:lnTo>
                <a:lnTo>
                  <a:pt x="0" y="2658998"/>
                </a:lnTo>
                <a:lnTo>
                  <a:pt x="0" y="0"/>
                </a:lnTo>
                <a:close/>
              </a:path>
            </a:pathLst>
          </a:custGeom>
          <a:blipFill rotWithShape="1">
            <a:blip r:embed="rId4">
              <a:alphaModFix/>
            </a:blip>
            <a:stretch>
              <a:fillRect/>
            </a:stretch>
          </a:blipFill>
          <a:ln>
            <a:noFill/>
          </a:ln>
        </p:spPr>
      </p:sp>
      <p:sp>
        <p:nvSpPr>
          <p:cNvPr id="622" name="Google Shape;622;p32"/>
          <p:cNvSpPr/>
          <p:nvPr/>
        </p:nvSpPr>
        <p:spPr>
          <a:xfrm rot="1666460">
            <a:off x="12684733" y="1204706"/>
            <a:ext cx="3657600" cy="1769364"/>
          </a:xfrm>
          <a:custGeom>
            <a:avLst/>
            <a:gdLst/>
            <a:ahLst/>
            <a:cxnLst/>
            <a:rect l="l" t="t" r="r" b="b"/>
            <a:pathLst>
              <a:path w="3657600" h="1769364" extrusionOk="0">
                <a:moveTo>
                  <a:pt x="0" y="0"/>
                </a:moveTo>
                <a:lnTo>
                  <a:pt x="3657600" y="0"/>
                </a:lnTo>
                <a:lnTo>
                  <a:pt x="3657600" y="1769364"/>
                </a:lnTo>
                <a:lnTo>
                  <a:pt x="0" y="1769364"/>
                </a:lnTo>
                <a:lnTo>
                  <a:pt x="0" y="0"/>
                </a:lnTo>
                <a:close/>
              </a:path>
            </a:pathLst>
          </a:custGeom>
          <a:blipFill rotWithShape="1">
            <a:blip r:embed="rId5">
              <a:alphaModFix/>
            </a:blip>
            <a:stretch>
              <a:fillRect/>
            </a:stretch>
          </a:blipFill>
          <a:ln>
            <a:noFill/>
          </a:ln>
        </p:spPr>
      </p:sp>
      <p:pic>
        <p:nvPicPr>
          <p:cNvPr id="623" name="Google Shape;623;p32"/>
          <p:cNvPicPr preferRelativeResize="0"/>
          <p:nvPr/>
        </p:nvPicPr>
        <p:blipFill>
          <a:blip r:embed="rId6">
            <a:alphaModFix/>
          </a:blip>
          <a:stretch>
            <a:fillRect/>
          </a:stretch>
        </p:blipFill>
        <p:spPr>
          <a:xfrm>
            <a:off x="6867875" y="2981100"/>
            <a:ext cx="4552251" cy="11524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2E1B5B"/>
        </a:solidFill>
        <a:effectLst/>
      </p:bgPr>
    </p:bg>
    <p:spTree>
      <p:nvGrpSpPr>
        <p:cNvPr id="1" name="Shape 147"/>
        <p:cNvGrpSpPr/>
        <p:nvPr/>
      </p:nvGrpSpPr>
      <p:grpSpPr>
        <a:xfrm>
          <a:off x="0" y="0"/>
          <a:ext cx="0" cy="0"/>
          <a:chOff x="0" y="0"/>
          <a:chExt cx="0" cy="0"/>
        </a:xfrm>
      </p:grpSpPr>
      <p:sp>
        <p:nvSpPr>
          <p:cNvPr id="149" name="Google Shape;149;p15"/>
          <p:cNvSpPr txBox="1"/>
          <p:nvPr/>
        </p:nvSpPr>
        <p:spPr>
          <a:xfrm>
            <a:off x="1751888" y="5596395"/>
            <a:ext cx="3306000" cy="1440394"/>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US" sz="3600" i="0" u="none" strike="noStrike" cap="none" dirty="0">
                <a:solidFill>
                  <a:srgbClr val="FFFFFF"/>
                </a:solidFill>
                <a:latin typeface="Slabo 27px"/>
                <a:ea typeface="Slabo 27px"/>
                <a:cs typeface="Slabo 27px"/>
                <a:sym typeface="Slabo 27px"/>
              </a:rPr>
              <a:t>Features added to the game </a:t>
            </a:r>
            <a:endParaRPr lang="en-US" sz="1600" dirty="0">
              <a:latin typeface="Slabo 27px"/>
              <a:ea typeface="Slabo 27px"/>
              <a:cs typeface="Slabo 27px"/>
              <a:sym typeface="Slabo 27px"/>
            </a:endParaRPr>
          </a:p>
        </p:txBody>
      </p:sp>
      <p:sp>
        <p:nvSpPr>
          <p:cNvPr id="150" name="Google Shape;150;p15"/>
          <p:cNvSpPr txBox="1"/>
          <p:nvPr/>
        </p:nvSpPr>
        <p:spPr>
          <a:xfrm>
            <a:off x="7324806" y="5697618"/>
            <a:ext cx="3813967" cy="1366528"/>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US" sz="3600" dirty="0">
                <a:solidFill>
                  <a:srgbClr val="FFFFFF"/>
                </a:solidFill>
                <a:latin typeface="Slabo 27px"/>
                <a:ea typeface="Slabo 27px"/>
                <a:cs typeface="Slabo 27px"/>
                <a:sym typeface="Slabo 27px"/>
              </a:rPr>
              <a:t>problems we faced</a:t>
            </a:r>
            <a:endParaRPr lang="en-US" sz="1600" dirty="0">
              <a:latin typeface="Slabo 27px"/>
              <a:ea typeface="Slabo 27px"/>
              <a:cs typeface="Slabo 27px"/>
              <a:sym typeface="Slabo 27px"/>
            </a:endParaRPr>
          </a:p>
          <a:p>
            <a:pPr marL="0" marR="0" lvl="0" indent="0" algn="ctr" rtl="0">
              <a:lnSpc>
                <a:spcPct val="120000"/>
              </a:lnSpc>
              <a:spcBef>
                <a:spcPts val="0"/>
              </a:spcBef>
              <a:spcAft>
                <a:spcPts val="0"/>
              </a:spcAft>
              <a:buNone/>
            </a:pPr>
            <a:endParaRPr sz="3500" dirty="0">
              <a:latin typeface="Slabo 27px"/>
              <a:ea typeface="Slabo 27px"/>
              <a:cs typeface="Slabo 27px"/>
              <a:sym typeface="Slabo 27px"/>
            </a:endParaRPr>
          </a:p>
        </p:txBody>
      </p:sp>
      <p:sp>
        <p:nvSpPr>
          <p:cNvPr id="153" name="Google Shape;153;p15"/>
          <p:cNvSpPr txBox="1"/>
          <p:nvPr/>
        </p:nvSpPr>
        <p:spPr>
          <a:xfrm>
            <a:off x="13634821" y="5635197"/>
            <a:ext cx="3306000" cy="880241"/>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US" sz="4400" b="0" i="0" dirty="0">
                <a:solidFill>
                  <a:schemeClr val="bg1"/>
                </a:solidFill>
                <a:effectLst/>
                <a:latin typeface="Slabo 27px" panose="020B0604020202020204" charset="0"/>
              </a:rPr>
              <a:t>conclusion</a:t>
            </a:r>
            <a:endParaRPr lang="en-US" sz="1600" dirty="0">
              <a:solidFill>
                <a:schemeClr val="bg1"/>
              </a:solidFill>
              <a:latin typeface="Slabo 27px" panose="020B0604020202020204" charset="0"/>
              <a:ea typeface="Slabo 27px"/>
              <a:cs typeface="Slabo 27px"/>
              <a:sym typeface="Slabo 27px"/>
            </a:endParaRPr>
          </a:p>
        </p:txBody>
      </p:sp>
      <p:sp>
        <p:nvSpPr>
          <p:cNvPr id="154" name="Google Shape;154;p15"/>
          <p:cNvSpPr/>
          <p:nvPr/>
        </p:nvSpPr>
        <p:spPr>
          <a:xfrm rot="7657454">
            <a:off x="-2122074" y="-2329880"/>
            <a:ext cx="5418782" cy="5834490"/>
          </a:xfrm>
          <a:custGeom>
            <a:avLst/>
            <a:gdLst/>
            <a:ahLst/>
            <a:cxnLst/>
            <a:rect l="l" t="t" r="r" b="b"/>
            <a:pathLst>
              <a:path w="5418782" h="5834490" extrusionOk="0">
                <a:moveTo>
                  <a:pt x="0" y="0"/>
                </a:moveTo>
                <a:lnTo>
                  <a:pt x="5418782" y="0"/>
                </a:lnTo>
                <a:lnTo>
                  <a:pt x="5418782" y="5834489"/>
                </a:lnTo>
                <a:lnTo>
                  <a:pt x="0" y="5834489"/>
                </a:lnTo>
                <a:lnTo>
                  <a:pt x="0" y="0"/>
                </a:lnTo>
                <a:close/>
              </a:path>
            </a:pathLst>
          </a:custGeom>
          <a:blipFill rotWithShape="1">
            <a:blip r:embed="rId3">
              <a:alphaModFix/>
            </a:blip>
            <a:stretch>
              <a:fillRect/>
            </a:stretch>
          </a:blipFill>
          <a:ln>
            <a:noFill/>
          </a:ln>
        </p:spPr>
      </p:sp>
      <p:sp>
        <p:nvSpPr>
          <p:cNvPr id="155" name="Google Shape;155;p15"/>
          <p:cNvSpPr txBox="1"/>
          <p:nvPr/>
        </p:nvSpPr>
        <p:spPr>
          <a:xfrm>
            <a:off x="3879755" y="1760198"/>
            <a:ext cx="10792551" cy="12192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8000" b="0" i="0" u="none" strike="noStrike" cap="none">
                <a:solidFill>
                  <a:srgbClr val="FFD33B"/>
                </a:solidFill>
                <a:latin typeface="Black Ops One"/>
                <a:ea typeface="Black Ops One"/>
                <a:cs typeface="Black Ops One"/>
                <a:sym typeface="Black Ops One"/>
              </a:rPr>
              <a:t>Table Of Contents</a:t>
            </a:r>
            <a:endParaRPr/>
          </a:p>
        </p:txBody>
      </p:sp>
      <p:sp>
        <p:nvSpPr>
          <p:cNvPr id="156" name="Google Shape;156;p15"/>
          <p:cNvSpPr txBox="1"/>
          <p:nvPr/>
        </p:nvSpPr>
        <p:spPr>
          <a:xfrm>
            <a:off x="2771544" y="3449035"/>
            <a:ext cx="868442" cy="2585323"/>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2000" b="0" i="0" u="none" strike="noStrike" cap="none" dirty="0">
                <a:solidFill>
                  <a:srgbClr val="FFFFFF"/>
                </a:solidFill>
                <a:latin typeface="Black Ops One"/>
                <a:ea typeface="Black Ops One"/>
                <a:cs typeface="Black Ops One"/>
                <a:sym typeface="Black Ops One"/>
              </a:rPr>
              <a:t>4</a:t>
            </a:r>
            <a:endParaRPr dirty="0"/>
          </a:p>
        </p:txBody>
      </p:sp>
      <p:sp>
        <p:nvSpPr>
          <p:cNvPr id="157" name="Google Shape;157;p15"/>
          <p:cNvSpPr/>
          <p:nvPr/>
        </p:nvSpPr>
        <p:spPr>
          <a:xfrm rot="8879804">
            <a:off x="15571029" y="-2632481"/>
            <a:ext cx="5980864" cy="6439692"/>
          </a:xfrm>
          <a:custGeom>
            <a:avLst/>
            <a:gdLst/>
            <a:ahLst/>
            <a:cxnLst/>
            <a:rect l="l" t="t" r="r" b="b"/>
            <a:pathLst>
              <a:path w="5980864" h="6439692" extrusionOk="0">
                <a:moveTo>
                  <a:pt x="0" y="0"/>
                </a:moveTo>
                <a:lnTo>
                  <a:pt x="5980864" y="0"/>
                </a:lnTo>
                <a:lnTo>
                  <a:pt x="5980864" y="6439691"/>
                </a:lnTo>
                <a:lnTo>
                  <a:pt x="0" y="6439691"/>
                </a:lnTo>
                <a:lnTo>
                  <a:pt x="0" y="0"/>
                </a:lnTo>
                <a:close/>
              </a:path>
            </a:pathLst>
          </a:custGeom>
          <a:blipFill rotWithShape="1">
            <a:blip r:embed="rId3">
              <a:alphaModFix/>
            </a:blip>
            <a:stretch>
              <a:fillRect/>
            </a:stretch>
          </a:blipFill>
          <a:ln>
            <a:noFill/>
          </a:ln>
        </p:spPr>
      </p:sp>
      <p:sp>
        <p:nvSpPr>
          <p:cNvPr id="158" name="Google Shape;158;p15"/>
          <p:cNvSpPr/>
          <p:nvPr/>
        </p:nvSpPr>
        <p:spPr>
          <a:xfrm rot="-2986970">
            <a:off x="10264511" y="7656139"/>
            <a:ext cx="4225454" cy="4549614"/>
          </a:xfrm>
          <a:custGeom>
            <a:avLst/>
            <a:gdLst/>
            <a:ahLst/>
            <a:cxnLst/>
            <a:rect l="l" t="t" r="r" b="b"/>
            <a:pathLst>
              <a:path w="4225454" h="4549614" extrusionOk="0">
                <a:moveTo>
                  <a:pt x="0" y="0"/>
                </a:moveTo>
                <a:lnTo>
                  <a:pt x="4225455" y="0"/>
                </a:lnTo>
                <a:lnTo>
                  <a:pt x="4225455" y="4549614"/>
                </a:lnTo>
                <a:lnTo>
                  <a:pt x="0" y="4549614"/>
                </a:lnTo>
                <a:lnTo>
                  <a:pt x="0" y="0"/>
                </a:lnTo>
                <a:close/>
              </a:path>
            </a:pathLst>
          </a:custGeom>
          <a:blipFill rotWithShape="1">
            <a:blip r:embed="rId4">
              <a:alphaModFix/>
            </a:blip>
            <a:stretch>
              <a:fillRect/>
            </a:stretch>
          </a:blipFill>
          <a:ln>
            <a:noFill/>
          </a:ln>
        </p:spPr>
      </p:sp>
      <p:sp>
        <p:nvSpPr>
          <p:cNvPr id="159" name="Google Shape;159;p15"/>
          <p:cNvSpPr/>
          <p:nvPr/>
        </p:nvSpPr>
        <p:spPr>
          <a:xfrm rot="-2986970">
            <a:off x="14112906" y="7413251"/>
            <a:ext cx="4225454" cy="4549614"/>
          </a:xfrm>
          <a:custGeom>
            <a:avLst/>
            <a:gdLst/>
            <a:ahLst/>
            <a:cxnLst/>
            <a:rect l="l" t="t" r="r" b="b"/>
            <a:pathLst>
              <a:path w="4225454" h="4549614" extrusionOk="0">
                <a:moveTo>
                  <a:pt x="0" y="0"/>
                </a:moveTo>
                <a:lnTo>
                  <a:pt x="4225455" y="0"/>
                </a:lnTo>
                <a:lnTo>
                  <a:pt x="4225455" y="4549614"/>
                </a:lnTo>
                <a:lnTo>
                  <a:pt x="0" y="4549614"/>
                </a:lnTo>
                <a:lnTo>
                  <a:pt x="0" y="0"/>
                </a:lnTo>
                <a:close/>
              </a:path>
            </a:pathLst>
          </a:custGeom>
          <a:blipFill rotWithShape="1">
            <a:blip r:embed="rId4">
              <a:alphaModFix/>
            </a:blip>
            <a:stretch>
              <a:fillRect/>
            </a:stretch>
          </a:blipFill>
          <a:ln>
            <a:noFill/>
          </a:ln>
        </p:spPr>
      </p:sp>
      <p:sp>
        <p:nvSpPr>
          <p:cNvPr id="160" name="Google Shape;160;p15"/>
          <p:cNvSpPr/>
          <p:nvPr/>
        </p:nvSpPr>
        <p:spPr>
          <a:xfrm rot="-2986970">
            <a:off x="3716040" y="7534695"/>
            <a:ext cx="4225454" cy="4549614"/>
          </a:xfrm>
          <a:custGeom>
            <a:avLst/>
            <a:gdLst/>
            <a:ahLst/>
            <a:cxnLst/>
            <a:rect l="l" t="t" r="r" b="b"/>
            <a:pathLst>
              <a:path w="4225454" h="4549614" extrusionOk="0">
                <a:moveTo>
                  <a:pt x="0" y="0"/>
                </a:moveTo>
                <a:lnTo>
                  <a:pt x="4225455" y="0"/>
                </a:lnTo>
                <a:lnTo>
                  <a:pt x="4225455" y="4549614"/>
                </a:lnTo>
                <a:lnTo>
                  <a:pt x="0" y="4549614"/>
                </a:lnTo>
                <a:lnTo>
                  <a:pt x="0" y="0"/>
                </a:lnTo>
                <a:close/>
              </a:path>
            </a:pathLst>
          </a:custGeom>
          <a:blipFill rotWithShape="1">
            <a:blip r:embed="rId4">
              <a:alphaModFix/>
            </a:blip>
            <a:stretch>
              <a:fillRect/>
            </a:stretch>
          </a:blipFill>
          <a:ln>
            <a:noFill/>
          </a:ln>
        </p:spPr>
      </p:sp>
      <p:sp>
        <p:nvSpPr>
          <p:cNvPr id="161" name="Google Shape;161;p15"/>
          <p:cNvSpPr/>
          <p:nvPr/>
        </p:nvSpPr>
        <p:spPr>
          <a:xfrm rot="-2700000">
            <a:off x="-54151" y="7676498"/>
            <a:ext cx="4225454" cy="4549614"/>
          </a:xfrm>
          <a:custGeom>
            <a:avLst/>
            <a:gdLst/>
            <a:ahLst/>
            <a:cxnLst/>
            <a:rect l="l" t="t" r="r" b="b"/>
            <a:pathLst>
              <a:path w="4225454" h="4549614" extrusionOk="0">
                <a:moveTo>
                  <a:pt x="0" y="0"/>
                </a:moveTo>
                <a:lnTo>
                  <a:pt x="4225454" y="0"/>
                </a:lnTo>
                <a:lnTo>
                  <a:pt x="4225454" y="4549614"/>
                </a:lnTo>
                <a:lnTo>
                  <a:pt x="0" y="4549614"/>
                </a:lnTo>
                <a:lnTo>
                  <a:pt x="0" y="0"/>
                </a:lnTo>
                <a:close/>
              </a:path>
            </a:pathLst>
          </a:custGeom>
          <a:blipFill rotWithShape="1">
            <a:blip r:embed="rId4">
              <a:alphaModFix/>
            </a:blip>
            <a:stretch>
              <a:fillRect/>
            </a:stretch>
          </a:blipFill>
          <a:ln>
            <a:noFill/>
          </a:ln>
        </p:spPr>
      </p:sp>
      <p:sp>
        <p:nvSpPr>
          <p:cNvPr id="162" name="Google Shape;162;p15"/>
          <p:cNvSpPr/>
          <p:nvPr/>
        </p:nvSpPr>
        <p:spPr>
          <a:xfrm rot="-2986970">
            <a:off x="8479444" y="7656139"/>
            <a:ext cx="4225454" cy="4549614"/>
          </a:xfrm>
          <a:custGeom>
            <a:avLst/>
            <a:gdLst/>
            <a:ahLst/>
            <a:cxnLst/>
            <a:rect l="l" t="t" r="r" b="b"/>
            <a:pathLst>
              <a:path w="4225454" h="4549614" extrusionOk="0">
                <a:moveTo>
                  <a:pt x="0" y="0"/>
                </a:moveTo>
                <a:lnTo>
                  <a:pt x="4225454" y="0"/>
                </a:lnTo>
                <a:lnTo>
                  <a:pt x="4225454" y="4549614"/>
                </a:lnTo>
                <a:lnTo>
                  <a:pt x="0" y="4549614"/>
                </a:lnTo>
                <a:lnTo>
                  <a:pt x="0" y="0"/>
                </a:lnTo>
                <a:close/>
              </a:path>
            </a:pathLst>
          </a:custGeom>
          <a:blipFill rotWithShape="1">
            <a:blip r:embed="rId4">
              <a:alphaModFix/>
            </a:blip>
            <a:stretch>
              <a:fillRect/>
            </a:stretch>
          </a:blipFill>
          <a:ln>
            <a:noFill/>
          </a:ln>
        </p:spPr>
      </p:sp>
      <p:sp>
        <p:nvSpPr>
          <p:cNvPr id="163" name="Google Shape;163;p15"/>
          <p:cNvSpPr txBox="1"/>
          <p:nvPr/>
        </p:nvSpPr>
        <p:spPr>
          <a:xfrm>
            <a:off x="8548648" y="3449035"/>
            <a:ext cx="1089422" cy="2585323"/>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2000" b="0" i="0" u="none" strike="noStrike" cap="none" dirty="0">
                <a:solidFill>
                  <a:srgbClr val="FFFFFF"/>
                </a:solidFill>
                <a:latin typeface="Black Ops One"/>
                <a:ea typeface="Black Ops One"/>
                <a:cs typeface="Black Ops One"/>
                <a:sym typeface="Black Ops One"/>
              </a:rPr>
              <a:t>5</a:t>
            </a:r>
            <a:endParaRPr dirty="0"/>
          </a:p>
        </p:txBody>
      </p:sp>
      <p:sp>
        <p:nvSpPr>
          <p:cNvPr id="164" name="Google Shape;164;p15"/>
          <p:cNvSpPr txBox="1"/>
          <p:nvPr/>
        </p:nvSpPr>
        <p:spPr>
          <a:xfrm>
            <a:off x="14414764" y="3449035"/>
            <a:ext cx="1112520" cy="2585323"/>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2000" b="0" i="0" u="none" strike="noStrike" cap="none" dirty="0">
                <a:solidFill>
                  <a:srgbClr val="FFFFFF"/>
                </a:solidFill>
                <a:latin typeface="Black Ops One"/>
                <a:ea typeface="Black Ops One"/>
                <a:cs typeface="Black Ops One"/>
                <a:sym typeface="Black Ops One"/>
              </a:rPr>
              <a:t>6</a:t>
            </a:r>
            <a:endParaRPr dirty="0"/>
          </a:p>
        </p:txBody>
      </p:sp>
      <p:sp>
        <p:nvSpPr>
          <p:cNvPr id="165" name="Google Shape;165;p15"/>
          <p:cNvSpPr/>
          <p:nvPr/>
        </p:nvSpPr>
        <p:spPr>
          <a:xfrm>
            <a:off x="16449855" y="587365"/>
            <a:ext cx="1165685" cy="1165685"/>
          </a:xfrm>
          <a:custGeom>
            <a:avLst/>
            <a:gdLst/>
            <a:ahLst/>
            <a:cxnLst/>
            <a:rect l="l" t="t" r="r" b="b"/>
            <a:pathLst>
              <a:path w="1165685" h="1165685" extrusionOk="0">
                <a:moveTo>
                  <a:pt x="0" y="0"/>
                </a:moveTo>
                <a:lnTo>
                  <a:pt x="1165684" y="0"/>
                </a:lnTo>
                <a:lnTo>
                  <a:pt x="1165684" y="1165684"/>
                </a:lnTo>
                <a:lnTo>
                  <a:pt x="0" y="1165684"/>
                </a:lnTo>
                <a:lnTo>
                  <a:pt x="0" y="0"/>
                </a:lnTo>
                <a:close/>
              </a:path>
            </a:pathLst>
          </a:custGeom>
          <a:blipFill rotWithShape="1">
            <a:blip r:embed="rId5">
              <a:alphaModFix/>
            </a:blip>
            <a:stretch>
              <a:fillRect/>
            </a:stretch>
          </a:blipFill>
          <a:ln>
            <a:noFill/>
          </a:ln>
        </p:spPr>
      </p:sp>
      <p:sp>
        <p:nvSpPr>
          <p:cNvPr id="166" name="Google Shape;166;p15"/>
          <p:cNvSpPr/>
          <p:nvPr/>
        </p:nvSpPr>
        <p:spPr>
          <a:xfrm>
            <a:off x="11846868" y="5473408"/>
            <a:ext cx="710556" cy="770250"/>
          </a:xfrm>
          <a:custGeom>
            <a:avLst/>
            <a:gdLst/>
            <a:ahLst/>
            <a:cxnLst/>
            <a:rect l="l" t="t" r="r" b="b"/>
            <a:pathLst>
              <a:path w="710556" h="770250" extrusionOk="0">
                <a:moveTo>
                  <a:pt x="0" y="0"/>
                </a:moveTo>
                <a:lnTo>
                  <a:pt x="710556" y="0"/>
                </a:lnTo>
                <a:lnTo>
                  <a:pt x="710556" y="770250"/>
                </a:lnTo>
                <a:lnTo>
                  <a:pt x="0" y="770250"/>
                </a:lnTo>
                <a:lnTo>
                  <a:pt x="0" y="0"/>
                </a:lnTo>
                <a:close/>
              </a:path>
            </a:pathLst>
          </a:custGeom>
          <a:blipFill rotWithShape="1">
            <a:blip r:embed="rId6">
              <a:alphaModFix/>
            </a:blip>
            <a:stretch>
              <a:fillRect/>
            </a:stretch>
          </a:blipFill>
          <a:ln>
            <a:noFill/>
          </a:ln>
        </p:spPr>
      </p:sp>
      <p:sp>
        <p:nvSpPr>
          <p:cNvPr id="167" name="Google Shape;167;p15"/>
          <p:cNvSpPr/>
          <p:nvPr/>
        </p:nvSpPr>
        <p:spPr>
          <a:xfrm>
            <a:off x="5564610" y="4122034"/>
            <a:ext cx="621805" cy="674044"/>
          </a:xfrm>
          <a:custGeom>
            <a:avLst/>
            <a:gdLst/>
            <a:ahLst/>
            <a:cxnLst/>
            <a:rect l="l" t="t" r="r" b="b"/>
            <a:pathLst>
              <a:path w="621805" h="674044" extrusionOk="0">
                <a:moveTo>
                  <a:pt x="0" y="0"/>
                </a:moveTo>
                <a:lnTo>
                  <a:pt x="621805" y="0"/>
                </a:lnTo>
                <a:lnTo>
                  <a:pt x="621805" y="674044"/>
                </a:lnTo>
                <a:lnTo>
                  <a:pt x="0" y="674044"/>
                </a:lnTo>
                <a:lnTo>
                  <a:pt x="0" y="0"/>
                </a:lnTo>
                <a:close/>
              </a:path>
            </a:pathLst>
          </a:custGeom>
          <a:blipFill rotWithShape="1">
            <a:blip r:embed="rId7">
              <a:alphaModFix/>
            </a:blip>
            <a:stretch>
              <a:fillRect/>
            </a:stretch>
          </a:blipFill>
          <a:ln>
            <a:noFill/>
          </a:ln>
        </p:spPr>
      </p:sp>
      <p:grpSp>
        <p:nvGrpSpPr>
          <p:cNvPr id="168" name="Google Shape;168;p15"/>
          <p:cNvGrpSpPr/>
          <p:nvPr/>
        </p:nvGrpSpPr>
        <p:grpSpPr>
          <a:xfrm>
            <a:off x="1562658" y="1075868"/>
            <a:ext cx="388978" cy="388978"/>
            <a:chOff x="0" y="0"/>
            <a:chExt cx="812800" cy="812800"/>
          </a:xfrm>
        </p:grpSpPr>
        <p:sp>
          <p:nvSpPr>
            <p:cNvPr id="169" name="Google Shape;169;p15"/>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BCD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15"/>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71" name="Google Shape;171;p15"/>
          <p:cNvGrpSpPr/>
          <p:nvPr/>
        </p:nvGrpSpPr>
        <p:grpSpPr>
          <a:xfrm>
            <a:off x="13073785" y="3927546"/>
            <a:ext cx="388978" cy="388978"/>
            <a:chOff x="0" y="0"/>
            <a:chExt cx="812800" cy="812800"/>
          </a:xfrm>
        </p:grpSpPr>
        <p:sp>
          <p:nvSpPr>
            <p:cNvPr id="172" name="Google Shape;172;p15"/>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C00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5"/>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74" name="Google Shape;174;p15"/>
          <p:cNvGrpSpPr/>
          <p:nvPr/>
        </p:nvGrpSpPr>
        <p:grpSpPr>
          <a:xfrm>
            <a:off x="15618437" y="2800257"/>
            <a:ext cx="179141" cy="179141"/>
            <a:chOff x="0" y="0"/>
            <a:chExt cx="812800" cy="812800"/>
          </a:xfrm>
        </p:grpSpPr>
        <p:sp>
          <p:nvSpPr>
            <p:cNvPr id="175" name="Google Shape;175;p15"/>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BCD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5"/>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77" name="Google Shape;177;p15"/>
          <p:cNvGrpSpPr/>
          <p:nvPr/>
        </p:nvGrpSpPr>
        <p:grpSpPr>
          <a:xfrm>
            <a:off x="6156024" y="6704196"/>
            <a:ext cx="289306" cy="289306"/>
            <a:chOff x="0" y="0"/>
            <a:chExt cx="812800" cy="812800"/>
          </a:xfrm>
        </p:grpSpPr>
        <p:sp>
          <p:nvSpPr>
            <p:cNvPr id="178" name="Google Shape;178;p15"/>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C00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15"/>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80" name="Google Shape;180;p15"/>
          <p:cNvGrpSpPr/>
          <p:nvPr/>
        </p:nvGrpSpPr>
        <p:grpSpPr>
          <a:xfrm>
            <a:off x="17226561" y="7509620"/>
            <a:ext cx="388978" cy="388978"/>
            <a:chOff x="0" y="0"/>
            <a:chExt cx="812800" cy="812800"/>
          </a:xfrm>
        </p:grpSpPr>
        <p:sp>
          <p:nvSpPr>
            <p:cNvPr id="181" name="Google Shape;181;p15"/>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BC5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5"/>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Tree>
    <p:extLst>
      <p:ext uri="{BB962C8B-B14F-4D97-AF65-F5344CB8AC3E}">
        <p14:creationId xmlns:p14="http://schemas.microsoft.com/office/powerpoint/2010/main" val="4721013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2E1B5B"/>
        </a:solidFill>
        <a:effectLst/>
      </p:bgPr>
    </p:bg>
    <p:spTree>
      <p:nvGrpSpPr>
        <p:cNvPr id="1" name="Shape 186"/>
        <p:cNvGrpSpPr/>
        <p:nvPr/>
      </p:nvGrpSpPr>
      <p:grpSpPr>
        <a:xfrm>
          <a:off x="0" y="0"/>
          <a:ext cx="0" cy="0"/>
          <a:chOff x="0" y="0"/>
          <a:chExt cx="0" cy="0"/>
        </a:xfrm>
      </p:grpSpPr>
      <p:sp>
        <p:nvSpPr>
          <p:cNvPr id="187" name="Google Shape;187;p16"/>
          <p:cNvSpPr/>
          <p:nvPr/>
        </p:nvSpPr>
        <p:spPr>
          <a:xfrm rot="4547359">
            <a:off x="-4831053" y="-4865824"/>
            <a:ext cx="9662106" cy="10403344"/>
          </a:xfrm>
          <a:custGeom>
            <a:avLst/>
            <a:gdLst/>
            <a:ahLst/>
            <a:cxnLst/>
            <a:rect l="l" t="t" r="r" b="b"/>
            <a:pathLst>
              <a:path w="9662106" h="10403344" extrusionOk="0">
                <a:moveTo>
                  <a:pt x="0" y="0"/>
                </a:moveTo>
                <a:lnTo>
                  <a:pt x="9662106" y="0"/>
                </a:lnTo>
                <a:lnTo>
                  <a:pt x="9662106" y="10403344"/>
                </a:lnTo>
                <a:lnTo>
                  <a:pt x="0" y="10403344"/>
                </a:lnTo>
                <a:lnTo>
                  <a:pt x="0" y="0"/>
                </a:lnTo>
                <a:close/>
              </a:path>
            </a:pathLst>
          </a:custGeom>
          <a:blipFill rotWithShape="1">
            <a:blip r:embed="rId3">
              <a:alphaModFix/>
            </a:blip>
            <a:stretch>
              <a:fillRect/>
            </a:stretch>
          </a:blipFill>
          <a:ln>
            <a:noFill/>
          </a:ln>
        </p:spPr>
      </p:sp>
      <p:sp>
        <p:nvSpPr>
          <p:cNvPr id="188" name="Google Shape;188;p16"/>
          <p:cNvSpPr/>
          <p:nvPr/>
        </p:nvSpPr>
        <p:spPr>
          <a:xfrm rot="-934622">
            <a:off x="-5656827" y="3626026"/>
            <a:ext cx="10765991" cy="11591915"/>
          </a:xfrm>
          <a:custGeom>
            <a:avLst/>
            <a:gdLst/>
            <a:ahLst/>
            <a:cxnLst/>
            <a:rect l="l" t="t" r="r" b="b"/>
            <a:pathLst>
              <a:path w="10765991" h="11591915" extrusionOk="0">
                <a:moveTo>
                  <a:pt x="0" y="0"/>
                </a:moveTo>
                <a:lnTo>
                  <a:pt x="10765991" y="0"/>
                </a:lnTo>
                <a:lnTo>
                  <a:pt x="10765991" y="11591914"/>
                </a:lnTo>
                <a:lnTo>
                  <a:pt x="0" y="11591914"/>
                </a:lnTo>
                <a:lnTo>
                  <a:pt x="0" y="0"/>
                </a:lnTo>
                <a:close/>
              </a:path>
            </a:pathLst>
          </a:custGeom>
          <a:blipFill rotWithShape="1">
            <a:blip r:embed="rId4">
              <a:alphaModFix/>
            </a:blip>
            <a:stretch>
              <a:fillRect/>
            </a:stretch>
          </a:blipFill>
          <a:ln>
            <a:noFill/>
          </a:ln>
        </p:spPr>
      </p:sp>
      <p:sp>
        <p:nvSpPr>
          <p:cNvPr id="189" name="Google Shape;189;p16"/>
          <p:cNvSpPr txBox="1"/>
          <p:nvPr/>
        </p:nvSpPr>
        <p:spPr>
          <a:xfrm>
            <a:off x="1870492" y="3973412"/>
            <a:ext cx="14547016" cy="1772793"/>
          </a:xfrm>
          <a:prstGeom prst="rect">
            <a:avLst/>
          </a:prstGeom>
          <a:noFill/>
          <a:ln>
            <a:noFill/>
          </a:ln>
        </p:spPr>
        <p:txBody>
          <a:bodyPr spcFirstLastPara="1" wrap="square" lIns="0" tIns="0" rIns="0" bIns="0" anchor="t" anchorCtr="0">
            <a:spAutoFit/>
          </a:bodyPr>
          <a:lstStyle/>
          <a:p>
            <a:pPr algn="ctr">
              <a:lnSpc>
                <a:spcPct val="120000"/>
              </a:lnSpc>
            </a:pPr>
            <a:r>
              <a:rPr lang="en-US" sz="9600" i="0" u="none" strike="noStrike" cap="none" dirty="0">
                <a:solidFill>
                  <a:srgbClr val="FFFFFF"/>
                </a:solidFill>
                <a:latin typeface="Black Ops One" panose="020B0604020202020204" charset="0"/>
                <a:ea typeface="Slabo 27px"/>
                <a:cs typeface="Slabo 27px"/>
                <a:sym typeface="Slabo 27px"/>
              </a:rPr>
              <a:t>About the developers </a:t>
            </a:r>
            <a:endParaRPr lang="en-US" sz="5400" dirty="0">
              <a:latin typeface="Black Ops One" panose="020B0604020202020204" charset="0"/>
              <a:ea typeface="Slabo 27px"/>
              <a:cs typeface="Slabo 27px"/>
              <a:sym typeface="Slabo 27px"/>
            </a:endParaRPr>
          </a:p>
        </p:txBody>
      </p:sp>
      <p:sp>
        <p:nvSpPr>
          <p:cNvPr id="190" name="Google Shape;190;p16"/>
          <p:cNvSpPr/>
          <p:nvPr/>
        </p:nvSpPr>
        <p:spPr>
          <a:xfrm rot="10328858">
            <a:off x="13742530" y="-3434733"/>
            <a:ext cx="8855263" cy="9534604"/>
          </a:xfrm>
          <a:custGeom>
            <a:avLst/>
            <a:gdLst/>
            <a:ahLst/>
            <a:cxnLst/>
            <a:rect l="l" t="t" r="r" b="b"/>
            <a:pathLst>
              <a:path w="8855263" h="9534604" extrusionOk="0">
                <a:moveTo>
                  <a:pt x="0" y="0"/>
                </a:moveTo>
                <a:lnTo>
                  <a:pt x="8855263" y="0"/>
                </a:lnTo>
                <a:lnTo>
                  <a:pt x="8855263" y="9534604"/>
                </a:lnTo>
                <a:lnTo>
                  <a:pt x="0" y="9534604"/>
                </a:lnTo>
                <a:lnTo>
                  <a:pt x="0" y="0"/>
                </a:lnTo>
                <a:close/>
              </a:path>
            </a:pathLst>
          </a:custGeom>
          <a:blipFill rotWithShape="1">
            <a:blip r:embed="rId4">
              <a:alphaModFix/>
            </a:blip>
            <a:stretch>
              <a:fillRect/>
            </a:stretch>
          </a:blipFill>
          <a:ln>
            <a:noFill/>
          </a:ln>
        </p:spPr>
      </p:sp>
      <p:sp>
        <p:nvSpPr>
          <p:cNvPr id="191" name="Google Shape;191;p16"/>
          <p:cNvSpPr/>
          <p:nvPr/>
        </p:nvSpPr>
        <p:spPr>
          <a:xfrm rot="-2910913">
            <a:off x="14096644" y="4493387"/>
            <a:ext cx="9662106" cy="10403344"/>
          </a:xfrm>
          <a:custGeom>
            <a:avLst/>
            <a:gdLst/>
            <a:ahLst/>
            <a:cxnLst/>
            <a:rect l="l" t="t" r="r" b="b"/>
            <a:pathLst>
              <a:path w="9662106" h="10403344" extrusionOk="0">
                <a:moveTo>
                  <a:pt x="0" y="0"/>
                </a:moveTo>
                <a:lnTo>
                  <a:pt x="9662105" y="0"/>
                </a:lnTo>
                <a:lnTo>
                  <a:pt x="9662105" y="10403344"/>
                </a:lnTo>
                <a:lnTo>
                  <a:pt x="0" y="10403344"/>
                </a:lnTo>
                <a:lnTo>
                  <a:pt x="0" y="0"/>
                </a:lnTo>
                <a:close/>
              </a:path>
            </a:pathLst>
          </a:custGeom>
          <a:blipFill rotWithShape="1">
            <a:blip r:embed="rId3">
              <a:alphaModFix/>
            </a:blip>
            <a:stretch>
              <a:fillRect/>
            </a:stretch>
          </a:blipFill>
          <a:ln>
            <a:noFill/>
          </a:ln>
        </p:spPr>
      </p:sp>
      <p:sp>
        <p:nvSpPr>
          <p:cNvPr id="192" name="Google Shape;192;p16"/>
          <p:cNvSpPr/>
          <p:nvPr/>
        </p:nvSpPr>
        <p:spPr>
          <a:xfrm rot="-898220">
            <a:off x="15205938" y="7827501"/>
            <a:ext cx="2056657" cy="1871558"/>
          </a:xfrm>
          <a:custGeom>
            <a:avLst/>
            <a:gdLst/>
            <a:ahLst/>
            <a:cxnLst/>
            <a:rect l="l" t="t" r="r" b="b"/>
            <a:pathLst>
              <a:path w="2056657" h="1871558" extrusionOk="0">
                <a:moveTo>
                  <a:pt x="0" y="0"/>
                </a:moveTo>
                <a:lnTo>
                  <a:pt x="2056657" y="0"/>
                </a:lnTo>
                <a:lnTo>
                  <a:pt x="2056657" y="1871558"/>
                </a:lnTo>
                <a:lnTo>
                  <a:pt x="0" y="1871558"/>
                </a:lnTo>
                <a:lnTo>
                  <a:pt x="0" y="0"/>
                </a:lnTo>
                <a:close/>
              </a:path>
            </a:pathLst>
          </a:custGeom>
          <a:blipFill rotWithShape="1">
            <a:blip r:embed="rId5">
              <a:alphaModFix/>
            </a:blip>
            <a:stretch>
              <a:fillRect/>
            </a:stretch>
          </a:blipFill>
          <a:ln>
            <a:noFill/>
          </a:ln>
        </p:spPr>
      </p:sp>
      <p:sp>
        <p:nvSpPr>
          <p:cNvPr id="193" name="Google Shape;193;p16"/>
          <p:cNvSpPr/>
          <p:nvPr/>
        </p:nvSpPr>
        <p:spPr>
          <a:xfrm rot="8730789">
            <a:off x="1268710" y="94125"/>
            <a:ext cx="2908908" cy="2647107"/>
          </a:xfrm>
          <a:custGeom>
            <a:avLst/>
            <a:gdLst/>
            <a:ahLst/>
            <a:cxnLst/>
            <a:rect l="l" t="t" r="r" b="b"/>
            <a:pathLst>
              <a:path w="2908908" h="2647107" extrusionOk="0">
                <a:moveTo>
                  <a:pt x="0" y="0"/>
                </a:moveTo>
                <a:lnTo>
                  <a:pt x="2908908" y="0"/>
                </a:lnTo>
                <a:lnTo>
                  <a:pt x="2908908" y="2647106"/>
                </a:lnTo>
                <a:lnTo>
                  <a:pt x="0" y="2647106"/>
                </a:lnTo>
                <a:lnTo>
                  <a:pt x="0" y="0"/>
                </a:lnTo>
                <a:close/>
              </a:path>
            </a:pathLst>
          </a:custGeom>
          <a:blipFill rotWithShape="1">
            <a:blip r:embed="rId6">
              <a:alphaModFix/>
            </a:blip>
            <a:stretch>
              <a:fillRect/>
            </a:stretch>
          </a:blipFill>
          <a:ln>
            <a:noFill/>
          </a:ln>
        </p:spPr>
      </p:sp>
      <p:sp>
        <p:nvSpPr>
          <p:cNvPr id="194" name="Google Shape;194;p16"/>
          <p:cNvSpPr/>
          <p:nvPr/>
        </p:nvSpPr>
        <p:spPr>
          <a:xfrm>
            <a:off x="16623245" y="335848"/>
            <a:ext cx="3558812" cy="3033887"/>
          </a:xfrm>
          <a:custGeom>
            <a:avLst/>
            <a:gdLst/>
            <a:ahLst/>
            <a:cxnLst/>
            <a:rect l="l" t="t" r="r" b="b"/>
            <a:pathLst>
              <a:path w="3558812" h="3033887" extrusionOk="0">
                <a:moveTo>
                  <a:pt x="0" y="0"/>
                </a:moveTo>
                <a:lnTo>
                  <a:pt x="3558811" y="0"/>
                </a:lnTo>
                <a:lnTo>
                  <a:pt x="3558811" y="3033887"/>
                </a:lnTo>
                <a:lnTo>
                  <a:pt x="0" y="3033887"/>
                </a:lnTo>
                <a:lnTo>
                  <a:pt x="0" y="0"/>
                </a:lnTo>
                <a:close/>
              </a:path>
            </a:pathLst>
          </a:custGeom>
          <a:blipFill rotWithShape="1">
            <a:blip r:embed="rId7">
              <a:alphaModFix/>
            </a:blip>
            <a:stretch>
              <a:fillRect/>
            </a:stretch>
          </a:blipFill>
          <a:ln>
            <a:noFill/>
          </a:ln>
        </p:spPr>
      </p:sp>
      <p:sp>
        <p:nvSpPr>
          <p:cNvPr id="195" name="Google Shape;195;p16"/>
          <p:cNvSpPr/>
          <p:nvPr/>
        </p:nvSpPr>
        <p:spPr>
          <a:xfrm rot="-1285177">
            <a:off x="-913673" y="7669438"/>
            <a:ext cx="2250764" cy="1918776"/>
          </a:xfrm>
          <a:custGeom>
            <a:avLst/>
            <a:gdLst/>
            <a:ahLst/>
            <a:cxnLst/>
            <a:rect l="l" t="t" r="r" b="b"/>
            <a:pathLst>
              <a:path w="2250764" h="1918776" extrusionOk="0">
                <a:moveTo>
                  <a:pt x="0" y="0"/>
                </a:moveTo>
                <a:lnTo>
                  <a:pt x="2250765" y="0"/>
                </a:lnTo>
                <a:lnTo>
                  <a:pt x="2250765" y="1918777"/>
                </a:lnTo>
                <a:lnTo>
                  <a:pt x="0" y="1918777"/>
                </a:lnTo>
                <a:lnTo>
                  <a:pt x="0" y="0"/>
                </a:lnTo>
                <a:close/>
              </a:path>
            </a:pathLst>
          </a:custGeom>
          <a:blipFill rotWithShape="1">
            <a:blip r:embed="rId8">
              <a:alphaModFix/>
            </a:blip>
            <a:stretch>
              <a:fillRect/>
            </a:stretch>
          </a:blipFill>
          <a:ln>
            <a:noFill/>
          </a:ln>
        </p:spPr>
      </p:sp>
      <p:sp>
        <p:nvSpPr>
          <p:cNvPr id="196" name="Google Shape;196;p16"/>
          <p:cNvSpPr/>
          <p:nvPr/>
        </p:nvSpPr>
        <p:spPr>
          <a:xfrm>
            <a:off x="11680488" y="1442012"/>
            <a:ext cx="1911512" cy="2057400"/>
          </a:xfrm>
          <a:custGeom>
            <a:avLst/>
            <a:gdLst/>
            <a:ahLst/>
            <a:cxnLst/>
            <a:rect l="l" t="t" r="r" b="b"/>
            <a:pathLst>
              <a:path w="1911512" h="2057400" extrusionOk="0">
                <a:moveTo>
                  <a:pt x="0" y="0"/>
                </a:moveTo>
                <a:lnTo>
                  <a:pt x="1911512" y="0"/>
                </a:lnTo>
                <a:lnTo>
                  <a:pt x="1911512" y="2057400"/>
                </a:lnTo>
                <a:lnTo>
                  <a:pt x="0" y="2057400"/>
                </a:lnTo>
                <a:lnTo>
                  <a:pt x="0" y="0"/>
                </a:lnTo>
                <a:close/>
              </a:path>
            </a:pathLst>
          </a:custGeom>
          <a:blipFill rotWithShape="1">
            <a:blip r:embed="rId9">
              <a:alphaModFix/>
            </a:blip>
            <a:stretch>
              <a:fillRect/>
            </a:stretch>
          </a:blipFill>
          <a:ln>
            <a:noFill/>
          </a:ln>
        </p:spPr>
      </p:sp>
      <p:sp>
        <p:nvSpPr>
          <p:cNvPr id="198" name="Google Shape;198;p16"/>
          <p:cNvSpPr/>
          <p:nvPr/>
        </p:nvSpPr>
        <p:spPr>
          <a:xfrm rot="-4487333">
            <a:off x="6127639" y="2044305"/>
            <a:ext cx="1252412" cy="1347997"/>
          </a:xfrm>
          <a:custGeom>
            <a:avLst/>
            <a:gdLst/>
            <a:ahLst/>
            <a:cxnLst/>
            <a:rect l="l" t="t" r="r" b="b"/>
            <a:pathLst>
              <a:path w="1252412" h="1347997" extrusionOk="0">
                <a:moveTo>
                  <a:pt x="0" y="0"/>
                </a:moveTo>
                <a:lnTo>
                  <a:pt x="1252412" y="0"/>
                </a:lnTo>
                <a:lnTo>
                  <a:pt x="1252412" y="1347997"/>
                </a:lnTo>
                <a:lnTo>
                  <a:pt x="0" y="1347997"/>
                </a:lnTo>
                <a:lnTo>
                  <a:pt x="0" y="0"/>
                </a:lnTo>
                <a:close/>
              </a:path>
            </a:pathLst>
          </a:custGeom>
          <a:blipFill rotWithShape="1">
            <a:blip r:embed="rId9">
              <a:alphaModFix/>
            </a:blip>
            <a:stretch>
              <a:fillRect/>
            </a:stretch>
          </a:blipFill>
          <a:ln>
            <a:noFill/>
          </a:ln>
        </p:spPr>
      </p:sp>
      <p:grpSp>
        <p:nvGrpSpPr>
          <p:cNvPr id="199" name="Google Shape;199;p16"/>
          <p:cNvGrpSpPr/>
          <p:nvPr/>
        </p:nvGrpSpPr>
        <p:grpSpPr>
          <a:xfrm>
            <a:off x="11052812" y="7399136"/>
            <a:ext cx="388978" cy="388978"/>
            <a:chOff x="0" y="0"/>
            <a:chExt cx="812800" cy="812800"/>
          </a:xfrm>
        </p:grpSpPr>
        <p:sp>
          <p:nvSpPr>
            <p:cNvPr id="200" name="Google Shape;200;p16"/>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BCD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6"/>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02" name="Google Shape;202;p16"/>
          <p:cNvGrpSpPr/>
          <p:nvPr/>
        </p:nvGrpSpPr>
        <p:grpSpPr>
          <a:xfrm>
            <a:off x="11052812" y="1028700"/>
            <a:ext cx="388978" cy="388978"/>
            <a:chOff x="0" y="0"/>
            <a:chExt cx="812800" cy="812800"/>
          </a:xfrm>
        </p:grpSpPr>
        <p:sp>
          <p:nvSpPr>
            <p:cNvPr id="203" name="Google Shape;203;p16"/>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C00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16"/>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05" name="Google Shape;205;p16"/>
          <p:cNvGrpSpPr/>
          <p:nvPr/>
        </p:nvGrpSpPr>
        <p:grpSpPr>
          <a:xfrm>
            <a:off x="14999110" y="4458569"/>
            <a:ext cx="179141" cy="179141"/>
            <a:chOff x="0" y="0"/>
            <a:chExt cx="812800" cy="812800"/>
          </a:xfrm>
        </p:grpSpPr>
        <p:sp>
          <p:nvSpPr>
            <p:cNvPr id="206" name="Google Shape;206;p16"/>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BCD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6"/>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08" name="Google Shape;208;p16"/>
          <p:cNvGrpSpPr/>
          <p:nvPr/>
        </p:nvGrpSpPr>
        <p:grpSpPr>
          <a:xfrm>
            <a:off x="5939158" y="8568791"/>
            <a:ext cx="289306" cy="289306"/>
            <a:chOff x="0" y="0"/>
            <a:chExt cx="812800" cy="812800"/>
          </a:xfrm>
        </p:grpSpPr>
        <p:sp>
          <p:nvSpPr>
            <p:cNvPr id="209" name="Google Shape;209;p16"/>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C00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16"/>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11" name="Google Shape;211;p16"/>
          <p:cNvGrpSpPr/>
          <p:nvPr/>
        </p:nvGrpSpPr>
        <p:grpSpPr>
          <a:xfrm>
            <a:off x="580414" y="3304923"/>
            <a:ext cx="388978" cy="388978"/>
            <a:chOff x="0" y="0"/>
            <a:chExt cx="812800" cy="812800"/>
          </a:xfrm>
        </p:grpSpPr>
        <p:sp>
          <p:nvSpPr>
            <p:cNvPr id="212" name="Google Shape;212;p16"/>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BC5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16"/>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 name="Google Shape;156;p15">
            <a:extLst>
              <a:ext uri="{FF2B5EF4-FFF2-40B4-BE49-F238E27FC236}">
                <a16:creationId xmlns:a16="http://schemas.microsoft.com/office/drawing/2014/main" id="{F0691E02-1D2E-1AA1-1DE9-7E8B0EF00B75}"/>
              </a:ext>
            </a:extLst>
          </p:cNvPr>
          <p:cNvSpPr txBox="1"/>
          <p:nvPr/>
        </p:nvSpPr>
        <p:spPr>
          <a:xfrm>
            <a:off x="8396988" y="7268476"/>
            <a:ext cx="868442" cy="2066925"/>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2000" b="0" i="0" u="none" strike="noStrike" cap="none" dirty="0">
                <a:solidFill>
                  <a:srgbClr val="FFFFFF"/>
                </a:solidFill>
                <a:latin typeface="Black Ops One"/>
                <a:ea typeface="Black Ops One"/>
                <a:cs typeface="Black Ops One"/>
                <a:sym typeface="Black Ops One"/>
              </a:rPr>
              <a:t>1</a:t>
            </a:r>
            <a:endParaRPr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2E1B5B"/>
        </a:solidFill>
        <a:effectLst/>
      </p:bgPr>
    </p:bg>
    <p:spTree>
      <p:nvGrpSpPr>
        <p:cNvPr id="1" name="Shape 247"/>
        <p:cNvGrpSpPr/>
        <p:nvPr/>
      </p:nvGrpSpPr>
      <p:grpSpPr>
        <a:xfrm>
          <a:off x="0" y="0"/>
          <a:ext cx="0" cy="0"/>
          <a:chOff x="0" y="0"/>
          <a:chExt cx="0" cy="0"/>
        </a:xfrm>
      </p:grpSpPr>
      <p:sp>
        <p:nvSpPr>
          <p:cNvPr id="248" name="Google Shape;248;p18"/>
          <p:cNvSpPr/>
          <p:nvPr/>
        </p:nvSpPr>
        <p:spPr>
          <a:xfrm rot="5335834">
            <a:off x="10590792" y="-1029682"/>
            <a:ext cx="10877876" cy="10429164"/>
          </a:xfrm>
          <a:custGeom>
            <a:avLst/>
            <a:gdLst/>
            <a:ahLst/>
            <a:cxnLst/>
            <a:rect l="l" t="t" r="r" b="b"/>
            <a:pathLst>
              <a:path w="10877876" h="10429164" extrusionOk="0">
                <a:moveTo>
                  <a:pt x="0" y="0"/>
                </a:moveTo>
                <a:lnTo>
                  <a:pt x="10877876" y="0"/>
                </a:lnTo>
                <a:lnTo>
                  <a:pt x="10877876" y="10429164"/>
                </a:lnTo>
                <a:lnTo>
                  <a:pt x="0" y="10429164"/>
                </a:lnTo>
                <a:lnTo>
                  <a:pt x="0" y="0"/>
                </a:lnTo>
                <a:close/>
              </a:path>
            </a:pathLst>
          </a:custGeom>
          <a:blipFill rotWithShape="1">
            <a:blip r:embed="rId3">
              <a:alphaModFix/>
            </a:blip>
            <a:stretch>
              <a:fillRect/>
            </a:stretch>
          </a:blipFill>
          <a:ln>
            <a:noFill/>
          </a:ln>
        </p:spPr>
      </p:sp>
      <p:sp>
        <p:nvSpPr>
          <p:cNvPr id="250" name="Google Shape;250;p18"/>
          <p:cNvSpPr/>
          <p:nvPr/>
        </p:nvSpPr>
        <p:spPr>
          <a:xfrm rot="166902">
            <a:off x="-1600212" y="-2461826"/>
            <a:ext cx="6765456" cy="6486381"/>
          </a:xfrm>
          <a:custGeom>
            <a:avLst/>
            <a:gdLst/>
            <a:ahLst/>
            <a:cxnLst/>
            <a:rect l="l" t="t" r="r" b="b"/>
            <a:pathLst>
              <a:path w="6765456" h="6486381" extrusionOk="0">
                <a:moveTo>
                  <a:pt x="0" y="0"/>
                </a:moveTo>
                <a:lnTo>
                  <a:pt x="6765457" y="0"/>
                </a:lnTo>
                <a:lnTo>
                  <a:pt x="6765457" y="6486381"/>
                </a:lnTo>
                <a:lnTo>
                  <a:pt x="0" y="6486381"/>
                </a:lnTo>
                <a:lnTo>
                  <a:pt x="0" y="0"/>
                </a:lnTo>
                <a:close/>
              </a:path>
            </a:pathLst>
          </a:custGeom>
          <a:blipFill rotWithShape="1">
            <a:blip r:embed="rId3">
              <a:alphaModFix/>
            </a:blip>
            <a:stretch>
              <a:fillRect/>
            </a:stretch>
          </a:blipFill>
          <a:ln>
            <a:noFill/>
          </a:ln>
        </p:spPr>
      </p:sp>
      <p:grpSp>
        <p:nvGrpSpPr>
          <p:cNvPr id="255" name="Google Shape;255;p18"/>
          <p:cNvGrpSpPr/>
          <p:nvPr/>
        </p:nvGrpSpPr>
        <p:grpSpPr>
          <a:xfrm>
            <a:off x="9072379" y="2083702"/>
            <a:ext cx="388978" cy="388978"/>
            <a:chOff x="0" y="0"/>
            <a:chExt cx="812800" cy="812800"/>
          </a:xfrm>
        </p:grpSpPr>
        <p:sp>
          <p:nvSpPr>
            <p:cNvPr id="256" name="Google Shape;256;p18"/>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B6B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8"/>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65" name="Google Shape;265;p18"/>
          <p:cNvSpPr/>
          <p:nvPr/>
        </p:nvSpPr>
        <p:spPr>
          <a:xfrm rot="18827281">
            <a:off x="10358752" y="1063445"/>
            <a:ext cx="2487965" cy="1545648"/>
          </a:xfrm>
          <a:custGeom>
            <a:avLst/>
            <a:gdLst/>
            <a:ahLst/>
            <a:cxnLst/>
            <a:rect l="l" t="t" r="r" b="b"/>
            <a:pathLst>
              <a:path w="2487965" h="1545648" extrusionOk="0">
                <a:moveTo>
                  <a:pt x="0" y="0"/>
                </a:moveTo>
                <a:lnTo>
                  <a:pt x="2487965" y="0"/>
                </a:lnTo>
                <a:lnTo>
                  <a:pt x="2487965" y="1545648"/>
                </a:lnTo>
                <a:lnTo>
                  <a:pt x="0" y="1545648"/>
                </a:lnTo>
                <a:lnTo>
                  <a:pt x="0" y="0"/>
                </a:lnTo>
                <a:close/>
              </a:path>
            </a:pathLst>
          </a:custGeom>
          <a:blipFill rotWithShape="1">
            <a:blip r:embed="rId4">
              <a:alphaModFix/>
            </a:blip>
            <a:stretch>
              <a:fillRect/>
            </a:stretch>
          </a:blipFill>
          <a:ln>
            <a:noFill/>
          </a:ln>
        </p:spPr>
      </p:sp>
      <p:grpSp>
        <p:nvGrpSpPr>
          <p:cNvPr id="266" name="Google Shape;266;p18"/>
          <p:cNvGrpSpPr/>
          <p:nvPr/>
        </p:nvGrpSpPr>
        <p:grpSpPr>
          <a:xfrm>
            <a:off x="1370439" y="639722"/>
            <a:ext cx="388978" cy="388978"/>
            <a:chOff x="0" y="0"/>
            <a:chExt cx="812800" cy="812800"/>
          </a:xfrm>
        </p:grpSpPr>
        <p:sp>
          <p:nvSpPr>
            <p:cNvPr id="267" name="Google Shape;267;p18"/>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ECD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18"/>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69" name="Google Shape;269;p18"/>
          <p:cNvGrpSpPr/>
          <p:nvPr/>
        </p:nvGrpSpPr>
        <p:grpSpPr>
          <a:xfrm>
            <a:off x="16175565" y="1186274"/>
            <a:ext cx="897428" cy="897428"/>
            <a:chOff x="0" y="0"/>
            <a:chExt cx="812800" cy="812800"/>
          </a:xfrm>
        </p:grpSpPr>
        <p:sp>
          <p:nvSpPr>
            <p:cNvPr id="270" name="Google Shape;270;p18"/>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B6B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18"/>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72" name="Google Shape;272;p18"/>
          <p:cNvGrpSpPr/>
          <p:nvPr/>
        </p:nvGrpSpPr>
        <p:grpSpPr>
          <a:xfrm>
            <a:off x="14791350" y="8833877"/>
            <a:ext cx="388978" cy="388978"/>
            <a:chOff x="0" y="0"/>
            <a:chExt cx="812800" cy="812800"/>
          </a:xfrm>
        </p:grpSpPr>
        <p:sp>
          <p:nvSpPr>
            <p:cNvPr id="273" name="Google Shape;273;p18"/>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79A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18"/>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49" name="Google Shape;249;p18"/>
          <p:cNvSpPr txBox="1"/>
          <p:nvPr/>
        </p:nvSpPr>
        <p:spPr>
          <a:xfrm>
            <a:off x="716546" y="700909"/>
            <a:ext cx="10327792" cy="2954655"/>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8000" b="0" i="0" u="none" strike="noStrike" cap="none" dirty="0">
                <a:solidFill>
                  <a:srgbClr val="FFD33B"/>
                </a:solidFill>
                <a:latin typeface="Black Ops One"/>
                <a:ea typeface="Black Ops One"/>
                <a:cs typeface="Black Ops One"/>
                <a:sym typeface="Black Ops One"/>
              </a:rPr>
              <a:t>Under Supervision of</a:t>
            </a:r>
            <a:endParaRPr dirty="0"/>
          </a:p>
        </p:txBody>
      </p:sp>
      <p:sp>
        <p:nvSpPr>
          <p:cNvPr id="12" name="Google Shape;249;p18">
            <a:extLst>
              <a:ext uri="{FF2B5EF4-FFF2-40B4-BE49-F238E27FC236}">
                <a16:creationId xmlns:a16="http://schemas.microsoft.com/office/drawing/2014/main" id="{BDB947E1-15B0-22D9-7563-BBA8089FD997}"/>
              </a:ext>
            </a:extLst>
          </p:cNvPr>
          <p:cNvSpPr txBox="1"/>
          <p:nvPr/>
        </p:nvSpPr>
        <p:spPr>
          <a:xfrm>
            <a:off x="1880630" y="7748559"/>
            <a:ext cx="5692828" cy="1477328"/>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4000" b="0" i="0" u="none" strike="noStrike" cap="none" dirty="0" err="1">
                <a:solidFill>
                  <a:srgbClr val="FFD33B"/>
                </a:solidFill>
                <a:latin typeface="Black Ops One"/>
                <a:ea typeface="Black Ops One"/>
                <a:cs typeface="Black Ops One"/>
                <a:sym typeface="Black Ops One"/>
              </a:rPr>
              <a:t>Dr:Hany</a:t>
            </a:r>
            <a:r>
              <a:rPr lang="en-US" sz="4000" b="0" i="0" u="none" strike="noStrike" cap="none" dirty="0">
                <a:solidFill>
                  <a:srgbClr val="FFD33B"/>
                </a:solidFill>
                <a:latin typeface="Black Ops One"/>
                <a:ea typeface="Black Ops One"/>
                <a:cs typeface="Black Ops One"/>
                <a:sym typeface="Black Ops One"/>
              </a:rPr>
              <a:t> Aly El-</a:t>
            </a:r>
            <a:r>
              <a:rPr lang="en-US" sz="4000" b="0" i="0" u="none" strike="noStrike" cap="none" dirty="0" err="1">
                <a:solidFill>
                  <a:srgbClr val="FFD33B"/>
                </a:solidFill>
                <a:latin typeface="Black Ops One"/>
                <a:ea typeface="Black Ops One"/>
                <a:cs typeface="Black Ops One"/>
                <a:sym typeface="Black Ops One"/>
              </a:rPr>
              <a:t>Ghaish</a:t>
            </a:r>
            <a:endParaRPr sz="700" dirty="0"/>
          </a:p>
        </p:txBody>
      </p:sp>
      <p:sp>
        <p:nvSpPr>
          <p:cNvPr id="13" name="Google Shape;249;p18">
            <a:extLst>
              <a:ext uri="{FF2B5EF4-FFF2-40B4-BE49-F238E27FC236}">
                <a16:creationId xmlns:a16="http://schemas.microsoft.com/office/drawing/2014/main" id="{F1EA9F07-0E37-3358-FC0C-29270DCC1BBB}"/>
              </a:ext>
            </a:extLst>
          </p:cNvPr>
          <p:cNvSpPr txBox="1"/>
          <p:nvPr/>
        </p:nvSpPr>
        <p:spPr>
          <a:xfrm>
            <a:off x="11044338" y="7748559"/>
            <a:ext cx="4763019" cy="738664"/>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4000" b="0" i="0" u="none" strike="noStrike" cap="none" dirty="0" err="1">
                <a:solidFill>
                  <a:srgbClr val="FFD33B"/>
                </a:solidFill>
                <a:latin typeface="Black Ops One"/>
                <a:ea typeface="Black Ops One"/>
                <a:cs typeface="Black Ops One"/>
                <a:sym typeface="Black Ops One"/>
              </a:rPr>
              <a:t>ENG:Ahmed</a:t>
            </a:r>
            <a:r>
              <a:rPr lang="en-US" sz="4000" b="0" i="0" u="none" strike="noStrike" cap="none" dirty="0">
                <a:solidFill>
                  <a:srgbClr val="FFD33B"/>
                </a:solidFill>
                <a:latin typeface="Black Ops One"/>
                <a:ea typeface="Black Ops One"/>
                <a:cs typeface="Black Ops One"/>
                <a:sym typeface="Black Ops One"/>
              </a:rPr>
              <a:t> Adel</a:t>
            </a:r>
            <a:endParaRPr sz="700" dirty="0"/>
          </a:p>
        </p:txBody>
      </p:sp>
      <p:sp>
        <p:nvSpPr>
          <p:cNvPr id="254" name="Google Shape;254;p18"/>
          <p:cNvSpPr/>
          <p:nvPr/>
        </p:nvSpPr>
        <p:spPr>
          <a:xfrm rot="2069234">
            <a:off x="13773275" y="624549"/>
            <a:ext cx="5448459" cy="3364423"/>
          </a:xfrm>
          <a:custGeom>
            <a:avLst/>
            <a:gdLst/>
            <a:ahLst/>
            <a:cxnLst/>
            <a:rect l="l" t="t" r="r" b="b"/>
            <a:pathLst>
              <a:path w="5448459" h="3364423" extrusionOk="0">
                <a:moveTo>
                  <a:pt x="0" y="0"/>
                </a:moveTo>
                <a:lnTo>
                  <a:pt x="5448458" y="0"/>
                </a:lnTo>
                <a:lnTo>
                  <a:pt x="5448458" y="3364423"/>
                </a:lnTo>
                <a:lnTo>
                  <a:pt x="0" y="3364423"/>
                </a:lnTo>
                <a:lnTo>
                  <a:pt x="0" y="0"/>
                </a:lnTo>
                <a:close/>
              </a:path>
            </a:pathLst>
          </a:custGeom>
          <a:blipFill rotWithShape="1">
            <a:blip r:embed="rId5">
              <a:alphaModFix/>
            </a:blip>
            <a:stretch>
              <a:fillRect/>
            </a:stretch>
          </a:blipFill>
          <a:ln>
            <a:noFill/>
          </a:ln>
        </p:spPr>
      </p:sp>
      <p:pic>
        <p:nvPicPr>
          <p:cNvPr id="17" name="Picture 16">
            <a:extLst>
              <a:ext uri="{FF2B5EF4-FFF2-40B4-BE49-F238E27FC236}">
                <a16:creationId xmlns:a16="http://schemas.microsoft.com/office/drawing/2014/main" id="{96AE735E-C5E3-4A59-6E53-C984553FBF16}"/>
              </a:ext>
            </a:extLst>
          </p:cNvPr>
          <p:cNvPicPr>
            <a:picLocks noChangeAspect="1"/>
          </p:cNvPicPr>
          <p:nvPr/>
        </p:nvPicPr>
        <p:blipFill>
          <a:blip r:embed="rId6"/>
          <a:stretch>
            <a:fillRect/>
          </a:stretch>
        </p:blipFill>
        <p:spPr>
          <a:xfrm>
            <a:off x="10932581" y="2472680"/>
            <a:ext cx="4733925" cy="4781550"/>
          </a:xfrm>
          <a:prstGeom prst="rect">
            <a:avLst/>
          </a:prstGeom>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2E1B5B"/>
        </a:solidFill>
        <a:effectLst/>
      </p:bgPr>
    </p:bg>
    <p:spTree>
      <p:nvGrpSpPr>
        <p:cNvPr id="1" name="Shape 247"/>
        <p:cNvGrpSpPr/>
        <p:nvPr/>
      </p:nvGrpSpPr>
      <p:grpSpPr>
        <a:xfrm>
          <a:off x="0" y="0"/>
          <a:ext cx="0" cy="0"/>
          <a:chOff x="0" y="0"/>
          <a:chExt cx="0" cy="0"/>
        </a:xfrm>
      </p:grpSpPr>
      <p:sp>
        <p:nvSpPr>
          <p:cNvPr id="248" name="Google Shape;248;p18"/>
          <p:cNvSpPr/>
          <p:nvPr/>
        </p:nvSpPr>
        <p:spPr>
          <a:xfrm rot="5335834">
            <a:off x="10590792" y="-1029682"/>
            <a:ext cx="10877876" cy="10429164"/>
          </a:xfrm>
          <a:custGeom>
            <a:avLst/>
            <a:gdLst/>
            <a:ahLst/>
            <a:cxnLst/>
            <a:rect l="l" t="t" r="r" b="b"/>
            <a:pathLst>
              <a:path w="10877876" h="10429164" extrusionOk="0">
                <a:moveTo>
                  <a:pt x="0" y="0"/>
                </a:moveTo>
                <a:lnTo>
                  <a:pt x="10877876" y="0"/>
                </a:lnTo>
                <a:lnTo>
                  <a:pt x="10877876" y="10429164"/>
                </a:lnTo>
                <a:lnTo>
                  <a:pt x="0" y="10429164"/>
                </a:lnTo>
                <a:lnTo>
                  <a:pt x="0" y="0"/>
                </a:lnTo>
                <a:close/>
              </a:path>
            </a:pathLst>
          </a:custGeom>
          <a:blipFill rotWithShape="1">
            <a:blip r:embed="rId3">
              <a:alphaModFix/>
            </a:blip>
            <a:stretch>
              <a:fillRect/>
            </a:stretch>
          </a:blipFill>
          <a:ln>
            <a:noFill/>
          </a:ln>
        </p:spPr>
      </p:sp>
      <p:sp>
        <p:nvSpPr>
          <p:cNvPr id="250" name="Google Shape;250;p18"/>
          <p:cNvSpPr/>
          <p:nvPr/>
        </p:nvSpPr>
        <p:spPr>
          <a:xfrm rot="166902">
            <a:off x="-1600212" y="-2461826"/>
            <a:ext cx="6765456" cy="6486381"/>
          </a:xfrm>
          <a:custGeom>
            <a:avLst/>
            <a:gdLst/>
            <a:ahLst/>
            <a:cxnLst/>
            <a:rect l="l" t="t" r="r" b="b"/>
            <a:pathLst>
              <a:path w="6765456" h="6486381" extrusionOk="0">
                <a:moveTo>
                  <a:pt x="0" y="0"/>
                </a:moveTo>
                <a:lnTo>
                  <a:pt x="6765457" y="0"/>
                </a:lnTo>
                <a:lnTo>
                  <a:pt x="6765457" y="6486381"/>
                </a:lnTo>
                <a:lnTo>
                  <a:pt x="0" y="6486381"/>
                </a:lnTo>
                <a:lnTo>
                  <a:pt x="0" y="0"/>
                </a:lnTo>
                <a:close/>
              </a:path>
            </a:pathLst>
          </a:custGeom>
          <a:blipFill rotWithShape="1">
            <a:blip r:embed="rId3">
              <a:alphaModFix/>
            </a:blip>
            <a:stretch>
              <a:fillRect/>
            </a:stretch>
          </a:blipFill>
          <a:ln>
            <a:noFill/>
          </a:ln>
        </p:spPr>
      </p:sp>
      <p:grpSp>
        <p:nvGrpSpPr>
          <p:cNvPr id="255" name="Google Shape;255;p18"/>
          <p:cNvGrpSpPr/>
          <p:nvPr/>
        </p:nvGrpSpPr>
        <p:grpSpPr>
          <a:xfrm>
            <a:off x="9072379" y="2083702"/>
            <a:ext cx="388978" cy="388978"/>
            <a:chOff x="0" y="0"/>
            <a:chExt cx="812800" cy="812800"/>
          </a:xfrm>
        </p:grpSpPr>
        <p:sp>
          <p:nvSpPr>
            <p:cNvPr id="256" name="Google Shape;256;p18"/>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B6B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8"/>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65" name="Google Shape;265;p18"/>
          <p:cNvSpPr/>
          <p:nvPr/>
        </p:nvSpPr>
        <p:spPr>
          <a:xfrm rot="18827281">
            <a:off x="10358752" y="1063445"/>
            <a:ext cx="2487965" cy="1545648"/>
          </a:xfrm>
          <a:custGeom>
            <a:avLst/>
            <a:gdLst/>
            <a:ahLst/>
            <a:cxnLst/>
            <a:rect l="l" t="t" r="r" b="b"/>
            <a:pathLst>
              <a:path w="2487965" h="1545648" extrusionOk="0">
                <a:moveTo>
                  <a:pt x="0" y="0"/>
                </a:moveTo>
                <a:lnTo>
                  <a:pt x="2487965" y="0"/>
                </a:lnTo>
                <a:lnTo>
                  <a:pt x="2487965" y="1545648"/>
                </a:lnTo>
                <a:lnTo>
                  <a:pt x="0" y="1545648"/>
                </a:lnTo>
                <a:lnTo>
                  <a:pt x="0" y="0"/>
                </a:lnTo>
                <a:close/>
              </a:path>
            </a:pathLst>
          </a:custGeom>
          <a:blipFill rotWithShape="1">
            <a:blip r:embed="rId4">
              <a:alphaModFix/>
            </a:blip>
            <a:stretch>
              <a:fillRect/>
            </a:stretch>
          </a:blipFill>
          <a:ln>
            <a:noFill/>
          </a:ln>
        </p:spPr>
      </p:sp>
      <p:grpSp>
        <p:nvGrpSpPr>
          <p:cNvPr id="266" name="Google Shape;266;p18"/>
          <p:cNvGrpSpPr/>
          <p:nvPr/>
        </p:nvGrpSpPr>
        <p:grpSpPr>
          <a:xfrm>
            <a:off x="1370439" y="639722"/>
            <a:ext cx="388978" cy="388978"/>
            <a:chOff x="0" y="0"/>
            <a:chExt cx="812800" cy="812800"/>
          </a:xfrm>
        </p:grpSpPr>
        <p:sp>
          <p:nvSpPr>
            <p:cNvPr id="267" name="Google Shape;267;p18"/>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ECD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18"/>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69" name="Google Shape;269;p18"/>
          <p:cNvGrpSpPr/>
          <p:nvPr/>
        </p:nvGrpSpPr>
        <p:grpSpPr>
          <a:xfrm>
            <a:off x="16175565" y="1186274"/>
            <a:ext cx="897428" cy="897428"/>
            <a:chOff x="0" y="0"/>
            <a:chExt cx="812800" cy="812800"/>
          </a:xfrm>
        </p:grpSpPr>
        <p:sp>
          <p:nvSpPr>
            <p:cNvPr id="270" name="Google Shape;270;p18"/>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B6B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18"/>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72" name="Google Shape;272;p18"/>
          <p:cNvGrpSpPr/>
          <p:nvPr/>
        </p:nvGrpSpPr>
        <p:grpSpPr>
          <a:xfrm>
            <a:off x="13036291" y="7875231"/>
            <a:ext cx="388978" cy="388978"/>
            <a:chOff x="0" y="0"/>
            <a:chExt cx="812800" cy="812800"/>
          </a:xfrm>
        </p:grpSpPr>
        <p:sp>
          <p:nvSpPr>
            <p:cNvPr id="273" name="Google Shape;273;p18"/>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79A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18"/>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49" name="Google Shape;249;p18"/>
          <p:cNvSpPr txBox="1"/>
          <p:nvPr/>
        </p:nvSpPr>
        <p:spPr>
          <a:xfrm>
            <a:off x="1175950" y="736100"/>
            <a:ext cx="7896429" cy="1210235"/>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8000" b="0" i="0" u="none" strike="noStrike" cap="none" dirty="0">
                <a:solidFill>
                  <a:srgbClr val="FFD33B"/>
                </a:solidFill>
                <a:latin typeface="Black Ops One"/>
                <a:ea typeface="Black Ops One"/>
                <a:cs typeface="Black Ops One"/>
                <a:sym typeface="Black Ops One"/>
              </a:rPr>
              <a:t>Our Team</a:t>
            </a:r>
            <a:endParaRPr dirty="0"/>
          </a:p>
        </p:txBody>
      </p:sp>
      <p:pic>
        <p:nvPicPr>
          <p:cNvPr id="3" name="Picture 2">
            <a:extLst>
              <a:ext uri="{FF2B5EF4-FFF2-40B4-BE49-F238E27FC236}">
                <a16:creationId xmlns:a16="http://schemas.microsoft.com/office/drawing/2014/main" id="{7A2FC0B9-C25D-4FDA-C69D-A397C6ACE938}"/>
              </a:ext>
            </a:extLst>
          </p:cNvPr>
          <p:cNvPicPr>
            <a:picLocks noChangeAspect="1"/>
          </p:cNvPicPr>
          <p:nvPr/>
        </p:nvPicPr>
        <p:blipFill>
          <a:blip r:embed="rId5"/>
          <a:stretch>
            <a:fillRect/>
          </a:stretch>
        </p:blipFill>
        <p:spPr>
          <a:xfrm>
            <a:off x="732164" y="1374390"/>
            <a:ext cx="3571875" cy="6343650"/>
          </a:xfrm>
          <a:prstGeom prst="rect">
            <a:avLst/>
          </a:prstGeom>
        </p:spPr>
      </p:pic>
      <p:pic>
        <p:nvPicPr>
          <p:cNvPr id="7" name="Picture 6">
            <a:extLst>
              <a:ext uri="{FF2B5EF4-FFF2-40B4-BE49-F238E27FC236}">
                <a16:creationId xmlns:a16="http://schemas.microsoft.com/office/drawing/2014/main" id="{40D70EE0-630D-5E3E-0D1F-F1E032B23E22}"/>
              </a:ext>
            </a:extLst>
          </p:cNvPr>
          <p:cNvPicPr>
            <a:picLocks noChangeAspect="1"/>
          </p:cNvPicPr>
          <p:nvPr/>
        </p:nvPicPr>
        <p:blipFill>
          <a:blip r:embed="rId6"/>
          <a:stretch>
            <a:fillRect/>
          </a:stretch>
        </p:blipFill>
        <p:spPr>
          <a:xfrm>
            <a:off x="5092649" y="2878756"/>
            <a:ext cx="3562350" cy="5010150"/>
          </a:xfrm>
          <a:prstGeom prst="rect">
            <a:avLst/>
          </a:prstGeom>
        </p:spPr>
      </p:pic>
      <p:pic>
        <p:nvPicPr>
          <p:cNvPr id="9" name="Picture 8">
            <a:extLst>
              <a:ext uri="{FF2B5EF4-FFF2-40B4-BE49-F238E27FC236}">
                <a16:creationId xmlns:a16="http://schemas.microsoft.com/office/drawing/2014/main" id="{5397C1D5-74E0-EE2D-601D-3178CDD07FA9}"/>
              </a:ext>
            </a:extLst>
          </p:cNvPr>
          <p:cNvPicPr>
            <a:picLocks noChangeAspect="1"/>
          </p:cNvPicPr>
          <p:nvPr/>
        </p:nvPicPr>
        <p:blipFill>
          <a:blip r:embed="rId7"/>
          <a:stretch>
            <a:fillRect/>
          </a:stretch>
        </p:blipFill>
        <p:spPr>
          <a:xfrm>
            <a:off x="9633003" y="2436213"/>
            <a:ext cx="4143375" cy="5467350"/>
          </a:xfrm>
          <a:prstGeom prst="rect">
            <a:avLst/>
          </a:prstGeom>
        </p:spPr>
      </p:pic>
      <p:pic>
        <p:nvPicPr>
          <p:cNvPr id="11" name="Picture 10">
            <a:extLst>
              <a:ext uri="{FF2B5EF4-FFF2-40B4-BE49-F238E27FC236}">
                <a16:creationId xmlns:a16="http://schemas.microsoft.com/office/drawing/2014/main" id="{BD361DD4-AB56-B4F6-13DE-F0D63C4F7BC1}"/>
              </a:ext>
            </a:extLst>
          </p:cNvPr>
          <p:cNvPicPr>
            <a:picLocks noChangeAspect="1"/>
          </p:cNvPicPr>
          <p:nvPr/>
        </p:nvPicPr>
        <p:blipFill>
          <a:blip r:embed="rId8"/>
          <a:stretch>
            <a:fillRect/>
          </a:stretch>
        </p:blipFill>
        <p:spPr>
          <a:xfrm>
            <a:off x="13510469" y="2830804"/>
            <a:ext cx="6793452" cy="5149436"/>
          </a:xfrm>
          <a:prstGeom prst="rect">
            <a:avLst/>
          </a:prstGeom>
        </p:spPr>
      </p:pic>
      <p:sp>
        <p:nvSpPr>
          <p:cNvPr id="12" name="Google Shape;249;p18">
            <a:extLst>
              <a:ext uri="{FF2B5EF4-FFF2-40B4-BE49-F238E27FC236}">
                <a16:creationId xmlns:a16="http://schemas.microsoft.com/office/drawing/2014/main" id="{BDB947E1-15B0-22D9-7563-BBA8089FD997}"/>
              </a:ext>
            </a:extLst>
          </p:cNvPr>
          <p:cNvSpPr txBox="1"/>
          <p:nvPr/>
        </p:nvSpPr>
        <p:spPr>
          <a:xfrm>
            <a:off x="799090" y="7858410"/>
            <a:ext cx="3438022" cy="738664"/>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4000" b="0" i="0" u="none" strike="noStrike" cap="none" dirty="0">
                <a:solidFill>
                  <a:srgbClr val="FFD33B"/>
                </a:solidFill>
                <a:latin typeface="Black Ops One"/>
                <a:ea typeface="Black Ops One"/>
                <a:cs typeface="Black Ops One"/>
                <a:sym typeface="Black Ops One"/>
              </a:rPr>
              <a:t>Ahmad </a:t>
            </a:r>
            <a:r>
              <a:rPr lang="en-US" sz="4000" b="0" i="0" u="none" strike="noStrike" cap="none" dirty="0" err="1">
                <a:solidFill>
                  <a:srgbClr val="FFD33B"/>
                </a:solidFill>
                <a:latin typeface="Black Ops One"/>
                <a:ea typeface="Black Ops One"/>
                <a:cs typeface="Black Ops One"/>
                <a:sym typeface="Black Ops One"/>
              </a:rPr>
              <a:t>fathi</a:t>
            </a:r>
            <a:endParaRPr sz="700" dirty="0"/>
          </a:p>
        </p:txBody>
      </p:sp>
      <p:sp>
        <p:nvSpPr>
          <p:cNvPr id="13" name="Google Shape;249;p18">
            <a:extLst>
              <a:ext uri="{FF2B5EF4-FFF2-40B4-BE49-F238E27FC236}">
                <a16:creationId xmlns:a16="http://schemas.microsoft.com/office/drawing/2014/main" id="{F1EA9F07-0E37-3358-FC0C-29270DCC1BBB}"/>
              </a:ext>
            </a:extLst>
          </p:cNvPr>
          <p:cNvSpPr txBox="1"/>
          <p:nvPr/>
        </p:nvSpPr>
        <p:spPr>
          <a:xfrm>
            <a:off x="5002012" y="7902082"/>
            <a:ext cx="3989187" cy="738664"/>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4000" b="0" i="0" u="none" strike="noStrike" cap="none" dirty="0">
                <a:solidFill>
                  <a:srgbClr val="FFD33B"/>
                </a:solidFill>
                <a:latin typeface="Black Ops One"/>
                <a:ea typeface="Black Ops One"/>
                <a:cs typeface="Black Ops One"/>
                <a:sym typeface="Black Ops One"/>
              </a:rPr>
              <a:t>Hussain Amir</a:t>
            </a:r>
            <a:endParaRPr sz="700" dirty="0"/>
          </a:p>
        </p:txBody>
      </p:sp>
      <p:sp>
        <p:nvSpPr>
          <p:cNvPr id="14" name="Google Shape;249;p18">
            <a:extLst>
              <a:ext uri="{FF2B5EF4-FFF2-40B4-BE49-F238E27FC236}">
                <a16:creationId xmlns:a16="http://schemas.microsoft.com/office/drawing/2014/main" id="{544BC718-3E3F-1B8F-3736-FC2292B7A620}"/>
              </a:ext>
            </a:extLst>
          </p:cNvPr>
          <p:cNvSpPr txBox="1"/>
          <p:nvPr/>
        </p:nvSpPr>
        <p:spPr>
          <a:xfrm>
            <a:off x="10436465" y="7917238"/>
            <a:ext cx="3462338" cy="1477328"/>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4000" b="0" i="0" u="none" strike="noStrike" cap="none" dirty="0">
                <a:solidFill>
                  <a:srgbClr val="FFD33B"/>
                </a:solidFill>
                <a:latin typeface="Black Ops One"/>
                <a:ea typeface="Black Ops One"/>
                <a:cs typeface="Black Ops One"/>
                <a:sym typeface="Black Ops One"/>
              </a:rPr>
              <a:t>Hossam </a:t>
            </a:r>
            <a:r>
              <a:rPr lang="en-US" sz="4000" b="0" i="0" u="none" strike="noStrike" cap="none" dirty="0" err="1">
                <a:solidFill>
                  <a:srgbClr val="FFD33B"/>
                </a:solidFill>
                <a:latin typeface="Black Ops One"/>
                <a:ea typeface="Black Ops One"/>
                <a:cs typeface="Black Ops One"/>
                <a:sym typeface="Black Ops One"/>
              </a:rPr>
              <a:t>Elkhateeb</a:t>
            </a:r>
            <a:endParaRPr sz="700" dirty="0"/>
          </a:p>
        </p:txBody>
      </p:sp>
      <p:sp>
        <p:nvSpPr>
          <p:cNvPr id="15" name="Google Shape;249;p18">
            <a:extLst>
              <a:ext uri="{FF2B5EF4-FFF2-40B4-BE49-F238E27FC236}">
                <a16:creationId xmlns:a16="http://schemas.microsoft.com/office/drawing/2014/main" id="{F83BE5AB-4827-B2A2-EF26-805254DBDB17}"/>
              </a:ext>
            </a:extLst>
          </p:cNvPr>
          <p:cNvSpPr txBox="1"/>
          <p:nvPr/>
        </p:nvSpPr>
        <p:spPr>
          <a:xfrm>
            <a:off x="15069452" y="7988678"/>
            <a:ext cx="2508684" cy="1477328"/>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4000" b="0" i="0" u="none" strike="noStrike" cap="none" dirty="0" err="1">
                <a:solidFill>
                  <a:srgbClr val="FFD33B"/>
                </a:solidFill>
                <a:latin typeface="Black Ops One"/>
                <a:ea typeface="Black Ops One"/>
                <a:cs typeface="Black Ops One"/>
                <a:sym typeface="Black Ops One"/>
              </a:rPr>
              <a:t>ibrahim</a:t>
            </a:r>
            <a:r>
              <a:rPr lang="en-US" sz="4000" b="0" i="0" u="none" strike="noStrike" cap="none" dirty="0">
                <a:solidFill>
                  <a:srgbClr val="FFD33B"/>
                </a:solidFill>
                <a:latin typeface="Black Ops One"/>
                <a:ea typeface="Black Ops One"/>
                <a:cs typeface="Black Ops One"/>
                <a:sym typeface="Black Ops One"/>
              </a:rPr>
              <a:t> </a:t>
            </a:r>
            <a:r>
              <a:rPr lang="en-US" sz="4000" b="0" i="0" u="none" strike="noStrike" cap="none" dirty="0" err="1">
                <a:solidFill>
                  <a:srgbClr val="FFD33B"/>
                </a:solidFill>
                <a:latin typeface="Black Ops One"/>
                <a:ea typeface="Black Ops One"/>
                <a:cs typeface="Black Ops One"/>
                <a:sym typeface="Black Ops One"/>
              </a:rPr>
              <a:t>Elgmmal</a:t>
            </a:r>
            <a:endParaRPr sz="700" dirty="0"/>
          </a:p>
        </p:txBody>
      </p:sp>
      <p:sp>
        <p:nvSpPr>
          <p:cNvPr id="254" name="Google Shape;254;p18"/>
          <p:cNvSpPr/>
          <p:nvPr/>
        </p:nvSpPr>
        <p:spPr>
          <a:xfrm rot="2069234">
            <a:off x="13773275" y="624549"/>
            <a:ext cx="5448459" cy="3364423"/>
          </a:xfrm>
          <a:custGeom>
            <a:avLst/>
            <a:gdLst/>
            <a:ahLst/>
            <a:cxnLst/>
            <a:rect l="l" t="t" r="r" b="b"/>
            <a:pathLst>
              <a:path w="5448459" h="3364423" extrusionOk="0">
                <a:moveTo>
                  <a:pt x="0" y="0"/>
                </a:moveTo>
                <a:lnTo>
                  <a:pt x="5448458" y="0"/>
                </a:lnTo>
                <a:lnTo>
                  <a:pt x="5448458" y="3364423"/>
                </a:lnTo>
                <a:lnTo>
                  <a:pt x="0" y="3364423"/>
                </a:lnTo>
                <a:lnTo>
                  <a:pt x="0" y="0"/>
                </a:lnTo>
                <a:close/>
              </a:path>
            </a:pathLst>
          </a:custGeom>
          <a:blipFill rotWithShape="1">
            <a:blip r:embed="rId9">
              <a:alphaModFix/>
            </a:blip>
            <a:stretch>
              <a:fillRect/>
            </a:stretch>
          </a:blipFill>
          <a:ln>
            <a:noFill/>
          </a:ln>
        </p:spPr>
      </p:sp>
    </p:spTree>
    <p:extLst>
      <p:ext uri="{BB962C8B-B14F-4D97-AF65-F5344CB8AC3E}">
        <p14:creationId xmlns:p14="http://schemas.microsoft.com/office/powerpoint/2010/main" val="73511951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2E1B5B"/>
        </a:solidFill>
        <a:effectLst/>
      </p:bgPr>
    </p:bg>
    <p:spTree>
      <p:nvGrpSpPr>
        <p:cNvPr id="1" name="Shape 217"/>
        <p:cNvGrpSpPr/>
        <p:nvPr/>
      </p:nvGrpSpPr>
      <p:grpSpPr>
        <a:xfrm>
          <a:off x="0" y="0"/>
          <a:ext cx="0" cy="0"/>
          <a:chOff x="0" y="0"/>
          <a:chExt cx="0" cy="0"/>
        </a:xfrm>
      </p:grpSpPr>
      <p:sp>
        <p:nvSpPr>
          <p:cNvPr id="221" name="Google Shape;221;p17"/>
          <p:cNvSpPr/>
          <p:nvPr/>
        </p:nvSpPr>
        <p:spPr>
          <a:xfrm rot="6194671">
            <a:off x="11820362" y="-2049887"/>
            <a:ext cx="10877876" cy="10429164"/>
          </a:xfrm>
          <a:custGeom>
            <a:avLst/>
            <a:gdLst/>
            <a:ahLst/>
            <a:cxnLst/>
            <a:rect l="l" t="t" r="r" b="b"/>
            <a:pathLst>
              <a:path w="10877876" h="10429164" extrusionOk="0">
                <a:moveTo>
                  <a:pt x="0" y="0"/>
                </a:moveTo>
                <a:lnTo>
                  <a:pt x="10877876" y="0"/>
                </a:lnTo>
                <a:lnTo>
                  <a:pt x="10877876" y="10429164"/>
                </a:lnTo>
                <a:lnTo>
                  <a:pt x="0" y="10429164"/>
                </a:lnTo>
                <a:lnTo>
                  <a:pt x="0" y="0"/>
                </a:lnTo>
                <a:close/>
              </a:path>
            </a:pathLst>
          </a:custGeom>
          <a:blipFill rotWithShape="1">
            <a:blip r:embed="rId3">
              <a:alphaModFix/>
            </a:blip>
            <a:stretch>
              <a:fillRect/>
            </a:stretch>
          </a:blipFill>
          <a:ln>
            <a:noFill/>
          </a:ln>
        </p:spPr>
      </p:sp>
      <p:sp>
        <p:nvSpPr>
          <p:cNvPr id="218" name="Google Shape;218;p17"/>
          <p:cNvSpPr/>
          <p:nvPr/>
        </p:nvSpPr>
        <p:spPr>
          <a:xfrm rot="-1268739">
            <a:off x="-5131279" y="-1713347"/>
            <a:ext cx="10877876" cy="10429164"/>
          </a:xfrm>
          <a:custGeom>
            <a:avLst/>
            <a:gdLst/>
            <a:ahLst/>
            <a:cxnLst/>
            <a:rect l="l" t="t" r="r" b="b"/>
            <a:pathLst>
              <a:path w="10877876" h="10429164" extrusionOk="0">
                <a:moveTo>
                  <a:pt x="0" y="0"/>
                </a:moveTo>
                <a:lnTo>
                  <a:pt x="10877876" y="0"/>
                </a:lnTo>
                <a:lnTo>
                  <a:pt x="10877876" y="10429164"/>
                </a:lnTo>
                <a:lnTo>
                  <a:pt x="0" y="10429164"/>
                </a:lnTo>
                <a:lnTo>
                  <a:pt x="0" y="0"/>
                </a:lnTo>
                <a:close/>
              </a:path>
            </a:pathLst>
          </a:custGeom>
          <a:blipFill rotWithShape="1">
            <a:blip r:embed="rId3">
              <a:alphaModFix/>
            </a:blip>
            <a:stretch>
              <a:fillRect/>
            </a:stretch>
          </a:blipFill>
          <a:ln>
            <a:noFill/>
          </a:ln>
        </p:spPr>
      </p:sp>
      <p:sp>
        <p:nvSpPr>
          <p:cNvPr id="219" name="Google Shape;219;p17"/>
          <p:cNvSpPr txBox="1"/>
          <p:nvPr/>
        </p:nvSpPr>
        <p:spPr>
          <a:xfrm>
            <a:off x="1365337" y="4058342"/>
            <a:ext cx="15557326" cy="1477328"/>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8000" b="0" i="0" u="none" strike="noStrike" cap="none" dirty="0">
                <a:solidFill>
                  <a:srgbClr val="FFD33B"/>
                </a:solidFill>
                <a:latin typeface="Black Ops One"/>
                <a:ea typeface="Black Ops One"/>
                <a:cs typeface="Black Ops One"/>
                <a:sym typeface="Black Ops One"/>
              </a:rPr>
              <a:t>Introduction to our game</a:t>
            </a:r>
          </a:p>
        </p:txBody>
      </p:sp>
      <p:grpSp>
        <p:nvGrpSpPr>
          <p:cNvPr id="222" name="Google Shape;222;p17"/>
          <p:cNvGrpSpPr/>
          <p:nvPr/>
        </p:nvGrpSpPr>
        <p:grpSpPr>
          <a:xfrm>
            <a:off x="16922663" y="9023207"/>
            <a:ext cx="388978" cy="388978"/>
            <a:chOff x="0" y="0"/>
            <a:chExt cx="812800" cy="812800"/>
          </a:xfrm>
        </p:grpSpPr>
        <p:sp>
          <p:nvSpPr>
            <p:cNvPr id="223" name="Google Shape;223;p17"/>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BCD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17"/>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25" name="Google Shape;225;p17"/>
          <p:cNvGrpSpPr/>
          <p:nvPr/>
        </p:nvGrpSpPr>
        <p:grpSpPr>
          <a:xfrm>
            <a:off x="976359" y="7133550"/>
            <a:ext cx="388978" cy="388978"/>
            <a:chOff x="0" y="0"/>
            <a:chExt cx="812800" cy="812800"/>
          </a:xfrm>
        </p:grpSpPr>
        <p:sp>
          <p:nvSpPr>
            <p:cNvPr id="226" name="Google Shape;226;p17"/>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C00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7"/>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28" name="Google Shape;228;p17"/>
          <p:cNvGrpSpPr/>
          <p:nvPr/>
        </p:nvGrpSpPr>
        <p:grpSpPr>
          <a:xfrm>
            <a:off x="12631093" y="1028700"/>
            <a:ext cx="388978" cy="388978"/>
            <a:chOff x="0" y="0"/>
            <a:chExt cx="812800" cy="812800"/>
          </a:xfrm>
        </p:grpSpPr>
        <p:sp>
          <p:nvSpPr>
            <p:cNvPr id="229" name="Google Shape;229;p17"/>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C00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7"/>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31" name="Google Shape;231;p17"/>
          <p:cNvGrpSpPr/>
          <p:nvPr/>
        </p:nvGrpSpPr>
        <p:grpSpPr>
          <a:xfrm>
            <a:off x="976359" y="2033219"/>
            <a:ext cx="388978" cy="388978"/>
            <a:chOff x="0" y="0"/>
            <a:chExt cx="812800" cy="812800"/>
          </a:xfrm>
        </p:grpSpPr>
        <p:sp>
          <p:nvSpPr>
            <p:cNvPr id="232" name="Google Shape;232;p17"/>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BC5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17"/>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35" name="Google Shape;235;p17"/>
          <p:cNvGrpSpPr/>
          <p:nvPr/>
        </p:nvGrpSpPr>
        <p:grpSpPr>
          <a:xfrm>
            <a:off x="13562537" y="4700688"/>
            <a:ext cx="179141" cy="179141"/>
            <a:chOff x="0" y="0"/>
            <a:chExt cx="812800" cy="812800"/>
          </a:xfrm>
        </p:grpSpPr>
        <p:sp>
          <p:nvSpPr>
            <p:cNvPr id="236" name="Google Shape;236;p17"/>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BC5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17"/>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38" name="Google Shape;238;p17"/>
          <p:cNvGrpSpPr/>
          <p:nvPr/>
        </p:nvGrpSpPr>
        <p:grpSpPr>
          <a:xfrm>
            <a:off x="4046315" y="1272472"/>
            <a:ext cx="145206" cy="145206"/>
            <a:chOff x="0" y="0"/>
            <a:chExt cx="812800" cy="812800"/>
          </a:xfrm>
        </p:grpSpPr>
        <p:sp>
          <p:nvSpPr>
            <p:cNvPr id="239" name="Google Shape;239;p17"/>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3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17"/>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41" name="Google Shape;241;p17"/>
          <p:cNvGrpSpPr/>
          <p:nvPr/>
        </p:nvGrpSpPr>
        <p:grpSpPr>
          <a:xfrm>
            <a:off x="16870322" y="956097"/>
            <a:ext cx="388978" cy="388978"/>
            <a:chOff x="0" y="0"/>
            <a:chExt cx="812800" cy="812800"/>
          </a:xfrm>
        </p:grpSpPr>
        <p:sp>
          <p:nvSpPr>
            <p:cNvPr id="242" name="Google Shape;242;p17"/>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BC5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17"/>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 name="Google Shape;156;p15">
            <a:extLst>
              <a:ext uri="{FF2B5EF4-FFF2-40B4-BE49-F238E27FC236}">
                <a16:creationId xmlns:a16="http://schemas.microsoft.com/office/drawing/2014/main" id="{AADD9DA7-9A02-A76E-62D3-0BE53FBE4FA3}"/>
              </a:ext>
            </a:extLst>
          </p:cNvPr>
          <p:cNvSpPr txBox="1"/>
          <p:nvPr/>
        </p:nvSpPr>
        <p:spPr>
          <a:xfrm>
            <a:off x="8709779" y="7345260"/>
            <a:ext cx="868442" cy="2585323"/>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2000" b="0" i="0" u="none" strike="noStrike" cap="none" dirty="0">
                <a:solidFill>
                  <a:srgbClr val="FFFFFF"/>
                </a:solidFill>
                <a:latin typeface="Black Ops One"/>
                <a:ea typeface="Black Ops One"/>
                <a:cs typeface="Black Ops One"/>
                <a:sym typeface="Black Ops One"/>
              </a:rPr>
              <a:t>2</a:t>
            </a:r>
            <a:endParaRPr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2E1B5B"/>
        </a:solidFill>
        <a:effectLst/>
      </p:bgPr>
    </p:bg>
    <p:spTree>
      <p:nvGrpSpPr>
        <p:cNvPr id="1" name="Shape 278"/>
        <p:cNvGrpSpPr/>
        <p:nvPr/>
      </p:nvGrpSpPr>
      <p:grpSpPr>
        <a:xfrm>
          <a:off x="0" y="0"/>
          <a:ext cx="0" cy="0"/>
          <a:chOff x="0" y="0"/>
          <a:chExt cx="0" cy="0"/>
        </a:xfrm>
      </p:grpSpPr>
      <p:sp>
        <p:nvSpPr>
          <p:cNvPr id="279" name="Google Shape;279;p19"/>
          <p:cNvSpPr/>
          <p:nvPr/>
        </p:nvSpPr>
        <p:spPr>
          <a:xfrm rot="10352434">
            <a:off x="11498822" y="5930880"/>
            <a:ext cx="9645216" cy="9247351"/>
          </a:xfrm>
          <a:custGeom>
            <a:avLst/>
            <a:gdLst/>
            <a:ahLst/>
            <a:cxnLst/>
            <a:rect l="l" t="t" r="r" b="b"/>
            <a:pathLst>
              <a:path w="9645216" h="9247351" extrusionOk="0">
                <a:moveTo>
                  <a:pt x="0" y="0"/>
                </a:moveTo>
                <a:lnTo>
                  <a:pt x="9645216" y="0"/>
                </a:lnTo>
                <a:lnTo>
                  <a:pt x="9645216" y="9247350"/>
                </a:lnTo>
                <a:lnTo>
                  <a:pt x="0" y="9247350"/>
                </a:lnTo>
                <a:lnTo>
                  <a:pt x="0" y="0"/>
                </a:lnTo>
                <a:close/>
              </a:path>
            </a:pathLst>
          </a:custGeom>
          <a:blipFill rotWithShape="1">
            <a:blip r:embed="rId3">
              <a:alphaModFix/>
            </a:blip>
            <a:stretch>
              <a:fillRect/>
            </a:stretch>
          </a:blipFill>
          <a:ln>
            <a:noFill/>
          </a:ln>
        </p:spPr>
      </p:sp>
      <p:sp>
        <p:nvSpPr>
          <p:cNvPr id="280" name="Google Shape;280;p19"/>
          <p:cNvSpPr/>
          <p:nvPr/>
        </p:nvSpPr>
        <p:spPr>
          <a:xfrm rot="-246943">
            <a:off x="-3617136" y="-4821307"/>
            <a:ext cx="9645216" cy="9247351"/>
          </a:xfrm>
          <a:custGeom>
            <a:avLst/>
            <a:gdLst/>
            <a:ahLst/>
            <a:cxnLst/>
            <a:rect l="l" t="t" r="r" b="b"/>
            <a:pathLst>
              <a:path w="9645216" h="9247351" extrusionOk="0">
                <a:moveTo>
                  <a:pt x="0" y="0"/>
                </a:moveTo>
                <a:lnTo>
                  <a:pt x="9645216" y="0"/>
                </a:lnTo>
                <a:lnTo>
                  <a:pt x="9645216" y="9247351"/>
                </a:lnTo>
                <a:lnTo>
                  <a:pt x="0" y="9247351"/>
                </a:lnTo>
                <a:lnTo>
                  <a:pt x="0" y="0"/>
                </a:lnTo>
                <a:close/>
              </a:path>
            </a:pathLst>
          </a:custGeom>
          <a:blipFill rotWithShape="1">
            <a:blip r:embed="rId3">
              <a:alphaModFix/>
            </a:blip>
            <a:stretch>
              <a:fillRect/>
            </a:stretch>
          </a:blipFill>
          <a:ln>
            <a:noFill/>
          </a:ln>
        </p:spPr>
      </p:sp>
      <p:cxnSp>
        <p:nvCxnSpPr>
          <p:cNvPr id="281" name="Google Shape;281;p19"/>
          <p:cNvCxnSpPr/>
          <p:nvPr/>
        </p:nvCxnSpPr>
        <p:spPr>
          <a:xfrm rot="10800000" flipH="1">
            <a:off x="2232183" y="6037190"/>
            <a:ext cx="14089228" cy="12101"/>
          </a:xfrm>
          <a:prstGeom prst="straightConnector1">
            <a:avLst/>
          </a:prstGeom>
          <a:noFill/>
          <a:ln w="63500" cap="flat" cmpd="sng">
            <a:solidFill>
              <a:srgbClr val="FFD33B"/>
            </a:solidFill>
            <a:prstDash val="solid"/>
            <a:round/>
            <a:headEnd type="none" w="sm" len="sm"/>
            <a:tailEnd type="none" w="sm" len="sm"/>
          </a:ln>
        </p:spPr>
      </p:cxnSp>
      <p:sp>
        <p:nvSpPr>
          <p:cNvPr id="282" name="Google Shape;282;p19"/>
          <p:cNvSpPr/>
          <p:nvPr/>
        </p:nvSpPr>
        <p:spPr>
          <a:xfrm>
            <a:off x="2898509" y="5866432"/>
            <a:ext cx="353616" cy="353616"/>
          </a:xfrm>
          <a:custGeom>
            <a:avLst/>
            <a:gdLst/>
            <a:ahLst/>
            <a:cxnLst/>
            <a:rect l="l" t="t" r="r" b="b"/>
            <a:pathLst>
              <a:path w="6350000" h="6350000" extrusionOk="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B6B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19"/>
          <p:cNvSpPr/>
          <p:nvPr/>
        </p:nvSpPr>
        <p:spPr>
          <a:xfrm>
            <a:off x="6966066" y="5891533"/>
            <a:ext cx="353616" cy="353616"/>
          </a:xfrm>
          <a:custGeom>
            <a:avLst/>
            <a:gdLst/>
            <a:ahLst/>
            <a:cxnLst/>
            <a:rect l="l" t="t" r="r" b="b"/>
            <a:pathLst>
              <a:path w="6350000" h="6350000" extrusionOk="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B6B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19"/>
          <p:cNvSpPr/>
          <p:nvPr/>
        </p:nvSpPr>
        <p:spPr>
          <a:xfrm>
            <a:off x="10629736" y="5891533"/>
            <a:ext cx="353616" cy="353616"/>
          </a:xfrm>
          <a:custGeom>
            <a:avLst/>
            <a:gdLst/>
            <a:ahLst/>
            <a:cxnLst/>
            <a:rect l="l" t="t" r="r" b="b"/>
            <a:pathLst>
              <a:path w="6350000" h="6350000" extrusionOk="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B6B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5" name="Google Shape;285;p19"/>
          <p:cNvGrpSpPr/>
          <p:nvPr/>
        </p:nvGrpSpPr>
        <p:grpSpPr>
          <a:xfrm>
            <a:off x="13956244" y="3184047"/>
            <a:ext cx="2217493" cy="2217493"/>
            <a:chOff x="0" y="0"/>
            <a:chExt cx="812800" cy="812800"/>
          </a:xfrm>
        </p:grpSpPr>
        <p:sp>
          <p:nvSpPr>
            <p:cNvPr id="286" name="Google Shape;286;p19"/>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3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19"/>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89" name="Google Shape;289;p19"/>
          <p:cNvSpPr/>
          <p:nvPr/>
        </p:nvSpPr>
        <p:spPr>
          <a:xfrm>
            <a:off x="14891092" y="5925790"/>
            <a:ext cx="353616" cy="353616"/>
          </a:xfrm>
          <a:custGeom>
            <a:avLst/>
            <a:gdLst/>
            <a:ahLst/>
            <a:cxnLst/>
            <a:rect l="l" t="t" r="r" b="b"/>
            <a:pathLst>
              <a:path w="6350000" h="6350000" extrusionOk="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B6B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19"/>
          <p:cNvSpPr txBox="1"/>
          <p:nvPr/>
        </p:nvSpPr>
        <p:spPr>
          <a:xfrm>
            <a:off x="5376869" y="6684284"/>
            <a:ext cx="3532010" cy="738664"/>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4000" dirty="0">
                <a:solidFill>
                  <a:srgbClr val="FFFFFF"/>
                </a:solidFill>
                <a:latin typeface="Slabo 27px"/>
                <a:ea typeface="Slabo 27px"/>
                <a:cs typeface="Slabo 27px"/>
                <a:sym typeface="Slabo 27px"/>
              </a:rPr>
              <a:t>Developed in PC</a:t>
            </a:r>
            <a:endParaRPr sz="4000" dirty="0">
              <a:latin typeface="Slabo 27px"/>
              <a:ea typeface="Slabo 27px"/>
              <a:cs typeface="Slabo 27px"/>
              <a:sym typeface="Slabo 27px"/>
            </a:endParaRPr>
          </a:p>
        </p:txBody>
      </p:sp>
      <p:grpSp>
        <p:nvGrpSpPr>
          <p:cNvPr id="292" name="Google Shape;292;p19"/>
          <p:cNvGrpSpPr/>
          <p:nvPr/>
        </p:nvGrpSpPr>
        <p:grpSpPr>
          <a:xfrm>
            <a:off x="9636573" y="3084219"/>
            <a:ext cx="2217493" cy="2319987"/>
            <a:chOff x="0" y="-37568"/>
            <a:chExt cx="812800" cy="850368"/>
          </a:xfrm>
        </p:grpSpPr>
        <p:sp>
          <p:nvSpPr>
            <p:cNvPr id="293" name="Google Shape;293;p19"/>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3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19"/>
            <p:cNvSpPr txBox="1"/>
            <p:nvPr/>
          </p:nvSpPr>
          <p:spPr>
            <a:xfrm>
              <a:off x="56725" y="-37568"/>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r>
                <a:rPr lang="en-AE" sz="9600" b="0" i="0" u="none" strike="noStrike" cap="none" dirty="0">
                  <a:solidFill>
                    <a:schemeClr val="dk1"/>
                  </a:solidFill>
                  <a:latin typeface="Adventure" panose="02000500000000000000" pitchFamily="2" charset="0"/>
                  <a:ea typeface="Calibri"/>
                  <a:cs typeface="Calibri"/>
                  <a:sym typeface="Calibri"/>
                </a:rPr>
                <a:t>2D</a:t>
              </a:r>
              <a:endParaRPr sz="2400" b="0" i="0" u="none" strike="noStrike" cap="none" dirty="0">
                <a:solidFill>
                  <a:schemeClr val="dk1"/>
                </a:solidFill>
                <a:latin typeface="Adventure" panose="02000500000000000000" pitchFamily="2" charset="0"/>
                <a:ea typeface="Calibri"/>
                <a:cs typeface="Calibri"/>
                <a:sym typeface="Calibri"/>
              </a:endParaRPr>
            </a:p>
          </p:txBody>
        </p:sp>
      </p:grpSp>
      <p:grpSp>
        <p:nvGrpSpPr>
          <p:cNvPr id="296" name="Google Shape;296;p19"/>
          <p:cNvGrpSpPr/>
          <p:nvPr/>
        </p:nvGrpSpPr>
        <p:grpSpPr>
          <a:xfrm>
            <a:off x="5955863" y="3186713"/>
            <a:ext cx="2217493" cy="2217493"/>
            <a:chOff x="0" y="0"/>
            <a:chExt cx="812800" cy="812800"/>
          </a:xfrm>
        </p:grpSpPr>
        <p:sp>
          <p:nvSpPr>
            <p:cNvPr id="297" name="Google Shape;297;p19"/>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3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19"/>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dirty="0">
                <a:solidFill>
                  <a:schemeClr val="dk1"/>
                </a:solidFill>
                <a:latin typeface="Calibri"/>
                <a:ea typeface="Calibri"/>
                <a:cs typeface="Calibri"/>
                <a:sym typeface="Calibri"/>
              </a:endParaRPr>
            </a:p>
          </p:txBody>
        </p:sp>
      </p:grpSp>
      <p:grpSp>
        <p:nvGrpSpPr>
          <p:cNvPr id="300" name="Google Shape;300;p19"/>
          <p:cNvGrpSpPr/>
          <p:nvPr/>
        </p:nvGrpSpPr>
        <p:grpSpPr>
          <a:xfrm>
            <a:off x="1966570" y="3186713"/>
            <a:ext cx="2217493" cy="2217493"/>
            <a:chOff x="0" y="0"/>
            <a:chExt cx="812800" cy="812800"/>
          </a:xfrm>
        </p:grpSpPr>
        <p:sp>
          <p:nvSpPr>
            <p:cNvPr id="301" name="Google Shape;301;p19"/>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3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19"/>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304" name="Google Shape;304;p19"/>
          <p:cNvSpPr txBox="1"/>
          <p:nvPr/>
        </p:nvSpPr>
        <p:spPr>
          <a:xfrm>
            <a:off x="1222973" y="6587574"/>
            <a:ext cx="3774628" cy="738664"/>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AE" sz="4000" dirty="0">
                <a:solidFill>
                  <a:srgbClr val="FFFFFF"/>
                </a:solidFill>
                <a:latin typeface="Slabo 27px"/>
                <a:ea typeface="Slabo 27px"/>
                <a:cs typeface="Slabo 27px"/>
                <a:sym typeface="Slabo 27px"/>
              </a:rPr>
              <a:t>2</a:t>
            </a:r>
            <a:r>
              <a:rPr lang="en-US" sz="4000" dirty="0">
                <a:solidFill>
                  <a:srgbClr val="FFFFFF"/>
                </a:solidFill>
                <a:latin typeface="Slabo 27px"/>
                <a:ea typeface="Slabo 27px"/>
                <a:cs typeface="Slabo 27px"/>
                <a:sym typeface="Slabo 27px"/>
              </a:rPr>
              <a:t>P game </a:t>
            </a:r>
            <a:endParaRPr sz="4000" dirty="0">
              <a:latin typeface="Slabo 27px"/>
              <a:ea typeface="Slabo 27px"/>
              <a:cs typeface="Slabo 27px"/>
              <a:sym typeface="Slabo 27px"/>
            </a:endParaRPr>
          </a:p>
        </p:txBody>
      </p:sp>
      <p:sp>
        <p:nvSpPr>
          <p:cNvPr id="305" name="Google Shape;305;p19"/>
          <p:cNvSpPr txBox="1"/>
          <p:nvPr/>
        </p:nvSpPr>
        <p:spPr>
          <a:xfrm>
            <a:off x="1777645" y="7518962"/>
            <a:ext cx="2892900" cy="1206484"/>
          </a:xfrm>
          <a:prstGeom prst="rect">
            <a:avLst/>
          </a:prstGeom>
          <a:noFill/>
          <a:ln>
            <a:noFill/>
          </a:ln>
        </p:spPr>
        <p:txBody>
          <a:bodyPr spcFirstLastPara="1" wrap="square" lIns="0" tIns="0" rIns="0" bIns="0" anchor="t" anchorCtr="0">
            <a:spAutoFit/>
          </a:bodyPr>
          <a:lstStyle/>
          <a:p>
            <a:pPr marL="0" marR="0" lvl="0" indent="0" algn="ctr" rtl="0">
              <a:lnSpc>
                <a:spcPct val="139990"/>
              </a:lnSpc>
              <a:spcBef>
                <a:spcPts val="0"/>
              </a:spcBef>
              <a:spcAft>
                <a:spcPts val="0"/>
              </a:spcAft>
              <a:buNone/>
            </a:pPr>
            <a:r>
              <a:rPr lang="en-US" sz="2800" b="0" i="0" u="none" strike="noStrike" cap="none" dirty="0">
                <a:solidFill>
                  <a:srgbClr val="FFFFFF"/>
                </a:solidFill>
                <a:latin typeface="Arial"/>
                <a:ea typeface="Arial"/>
                <a:cs typeface="Arial"/>
                <a:sym typeface="Arial"/>
              </a:rPr>
              <a:t>Play with your friends</a:t>
            </a:r>
            <a:endParaRPr sz="1800" dirty="0"/>
          </a:p>
        </p:txBody>
      </p:sp>
      <p:sp>
        <p:nvSpPr>
          <p:cNvPr id="306" name="Google Shape;306;p19"/>
          <p:cNvSpPr txBox="1"/>
          <p:nvPr/>
        </p:nvSpPr>
        <p:spPr>
          <a:xfrm>
            <a:off x="9140363" y="6658162"/>
            <a:ext cx="3646637" cy="738664"/>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4000" i="0" u="none" strike="noStrike" cap="none" dirty="0">
                <a:solidFill>
                  <a:srgbClr val="FFFFFF"/>
                </a:solidFill>
                <a:latin typeface="Slabo 27px"/>
                <a:ea typeface="Slabo 27px"/>
                <a:cs typeface="Slabo 27px"/>
                <a:sym typeface="Slabo 27px"/>
              </a:rPr>
              <a:t>2 dimension game</a:t>
            </a:r>
            <a:endParaRPr sz="4000" dirty="0">
              <a:latin typeface="Slabo 27px"/>
              <a:ea typeface="Slabo 27px"/>
              <a:cs typeface="Slabo 27px"/>
              <a:sym typeface="Slabo 27px"/>
            </a:endParaRPr>
          </a:p>
        </p:txBody>
      </p:sp>
      <p:sp>
        <p:nvSpPr>
          <p:cNvPr id="307" name="Google Shape;307;p19"/>
          <p:cNvSpPr txBox="1"/>
          <p:nvPr/>
        </p:nvSpPr>
        <p:spPr>
          <a:xfrm>
            <a:off x="9341508" y="7518962"/>
            <a:ext cx="3471008" cy="991041"/>
          </a:xfrm>
          <a:prstGeom prst="rect">
            <a:avLst/>
          </a:prstGeom>
          <a:noFill/>
          <a:ln>
            <a:noFill/>
          </a:ln>
        </p:spPr>
        <p:txBody>
          <a:bodyPr spcFirstLastPara="1" wrap="square" lIns="0" tIns="0" rIns="0" bIns="0" anchor="t" anchorCtr="0">
            <a:spAutoFit/>
          </a:bodyPr>
          <a:lstStyle/>
          <a:p>
            <a:pPr marL="0" marR="0" lvl="0" indent="0" algn="ctr" rtl="0">
              <a:lnSpc>
                <a:spcPct val="115000"/>
              </a:lnSpc>
              <a:spcBef>
                <a:spcPts val="0"/>
              </a:spcBef>
              <a:spcAft>
                <a:spcPts val="0"/>
              </a:spcAft>
              <a:buNone/>
            </a:pPr>
            <a:r>
              <a:rPr lang="en-US" sz="2800" b="0" i="0" dirty="0">
                <a:solidFill>
                  <a:schemeClr val="bg1"/>
                </a:solidFill>
                <a:effectLst/>
                <a:latin typeface="+mn-lt"/>
              </a:rPr>
              <a:t>an exhilarating 2D fighting game</a:t>
            </a:r>
            <a:endParaRPr sz="1200" dirty="0">
              <a:solidFill>
                <a:schemeClr val="bg1"/>
              </a:solidFill>
              <a:latin typeface="+mn-lt"/>
            </a:endParaRPr>
          </a:p>
        </p:txBody>
      </p:sp>
      <p:sp>
        <p:nvSpPr>
          <p:cNvPr id="308" name="Google Shape;308;p19"/>
          <p:cNvSpPr txBox="1"/>
          <p:nvPr/>
        </p:nvSpPr>
        <p:spPr>
          <a:xfrm>
            <a:off x="12949487" y="6684284"/>
            <a:ext cx="4236827" cy="1477328"/>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4000" dirty="0">
                <a:solidFill>
                  <a:srgbClr val="FFFFFF"/>
                </a:solidFill>
                <a:latin typeface="Slabo 27px"/>
                <a:ea typeface="Slabo 27px"/>
                <a:cs typeface="Slabo 27px"/>
                <a:sym typeface="Slabo 27px"/>
              </a:rPr>
              <a:t>Developed using python</a:t>
            </a:r>
            <a:endParaRPr sz="4000" dirty="0">
              <a:latin typeface="Slabo 27px"/>
              <a:ea typeface="Slabo 27px"/>
              <a:cs typeface="Slabo 27px"/>
              <a:sym typeface="Slabo 27px"/>
            </a:endParaRPr>
          </a:p>
        </p:txBody>
      </p:sp>
      <p:sp>
        <p:nvSpPr>
          <p:cNvPr id="309" name="Google Shape;309;p19"/>
          <p:cNvSpPr txBox="1"/>
          <p:nvPr/>
        </p:nvSpPr>
        <p:spPr>
          <a:xfrm>
            <a:off x="13525173" y="8324966"/>
            <a:ext cx="2892900" cy="1486561"/>
          </a:xfrm>
          <a:prstGeom prst="rect">
            <a:avLst/>
          </a:prstGeom>
          <a:noFill/>
          <a:ln>
            <a:noFill/>
          </a:ln>
        </p:spPr>
        <p:txBody>
          <a:bodyPr spcFirstLastPara="1" wrap="square" lIns="0" tIns="0" rIns="0" bIns="0" anchor="t" anchorCtr="0">
            <a:spAutoFit/>
          </a:bodyPr>
          <a:lstStyle/>
          <a:p>
            <a:pPr marL="0" marR="0" lvl="0" indent="0" algn="ctr" rtl="0">
              <a:lnSpc>
                <a:spcPct val="115000"/>
              </a:lnSpc>
              <a:spcBef>
                <a:spcPts val="0"/>
              </a:spcBef>
              <a:spcAft>
                <a:spcPts val="0"/>
              </a:spcAft>
              <a:buNone/>
            </a:pPr>
            <a:r>
              <a:rPr lang="en-US" sz="2800" b="0" i="0" u="none" strike="noStrike" cap="none" dirty="0">
                <a:solidFill>
                  <a:srgbClr val="FFFFFF"/>
                </a:solidFill>
                <a:latin typeface="Arial"/>
                <a:ea typeface="Arial"/>
                <a:cs typeface="Arial"/>
                <a:sym typeface="Arial"/>
              </a:rPr>
              <a:t>Developed using the powerful </a:t>
            </a:r>
            <a:r>
              <a:rPr lang="en-US" sz="2800" b="0" i="0" u="none" strike="noStrike" cap="none" dirty="0" err="1">
                <a:solidFill>
                  <a:srgbClr val="FFFFFF"/>
                </a:solidFill>
                <a:latin typeface="Arial"/>
                <a:ea typeface="Arial"/>
                <a:cs typeface="Arial"/>
                <a:sym typeface="Arial"/>
              </a:rPr>
              <a:t>Pygame</a:t>
            </a:r>
            <a:r>
              <a:rPr lang="en-US" sz="2800" b="0" i="0" u="none" strike="noStrike" cap="none" dirty="0">
                <a:solidFill>
                  <a:srgbClr val="FFFFFF"/>
                </a:solidFill>
                <a:latin typeface="Arial"/>
                <a:ea typeface="Arial"/>
                <a:cs typeface="Arial"/>
                <a:sym typeface="Arial"/>
              </a:rPr>
              <a:t> library</a:t>
            </a:r>
            <a:endParaRPr lang="en-US" sz="1800" dirty="0"/>
          </a:p>
        </p:txBody>
      </p:sp>
      <p:sp>
        <p:nvSpPr>
          <p:cNvPr id="310" name="Google Shape;310;p19"/>
          <p:cNvSpPr txBox="1"/>
          <p:nvPr/>
        </p:nvSpPr>
        <p:spPr>
          <a:xfrm>
            <a:off x="914058" y="823480"/>
            <a:ext cx="16230600" cy="1477328"/>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8000" b="0" i="0" u="none" strike="noStrike" cap="none" dirty="0">
                <a:solidFill>
                  <a:srgbClr val="FFD33B"/>
                </a:solidFill>
                <a:latin typeface="Black Ops One"/>
                <a:ea typeface="Black Ops One"/>
                <a:cs typeface="Black Ops One"/>
                <a:sym typeface="Black Ops One"/>
              </a:rPr>
              <a:t>Warrior's Wrath</a:t>
            </a:r>
            <a:endParaRPr dirty="0"/>
          </a:p>
        </p:txBody>
      </p:sp>
      <p:grpSp>
        <p:nvGrpSpPr>
          <p:cNvPr id="311" name="Google Shape;311;p19"/>
          <p:cNvGrpSpPr/>
          <p:nvPr/>
        </p:nvGrpSpPr>
        <p:grpSpPr>
          <a:xfrm>
            <a:off x="15578138" y="1249322"/>
            <a:ext cx="388978" cy="388978"/>
            <a:chOff x="0" y="0"/>
            <a:chExt cx="812800" cy="812800"/>
          </a:xfrm>
        </p:grpSpPr>
        <p:sp>
          <p:nvSpPr>
            <p:cNvPr id="312" name="Google Shape;312;p19"/>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BC5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19"/>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14" name="Google Shape;314;p19"/>
          <p:cNvGrpSpPr/>
          <p:nvPr/>
        </p:nvGrpSpPr>
        <p:grpSpPr>
          <a:xfrm>
            <a:off x="15638071" y="4482926"/>
            <a:ext cx="179141" cy="179141"/>
            <a:chOff x="0" y="0"/>
            <a:chExt cx="812800" cy="812800"/>
          </a:xfrm>
        </p:grpSpPr>
        <p:sp>
          <p:nvSpPr>
            <p:cNvPr id="315" name="Google Shape;315;p19"/>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BCD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19"/>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17" name="Google Shape;317;p19"/>
          <p:cNvGrpSpPr/>
          <p:nvPr/>
        </p:nvGrpSpPr>
        <p:grpSpPr>
          <a:xfrm>
            <a:off x="5600192" y="8665639"/>
            <a:ext cx="289306" cy="289306"/>
            <a:chOff x="0" y="0"/>
            <a:chExt cx="812800" cy="812800"/>
          </a:xfrm>
        </p:grpSpPr>
        <p:sp>
          <p:nvSpPr>
            <p:cNvPr id="318" name="Google Shape;318;p19"/>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BC5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19"/>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20" name="Google Shape;320;p19"/>
          <p:cNvGrpSpPr/>
          <p:nvPr/>
        </p:nvGrpSpPr>
        <p:grpSpPr>
          <a:xfrm>
            <a:off x="865711" y="1153268"/>
            <a:ext cx="679521" cy="679521"/>
            <a:chOff x="0" y="0"/>
            <a:chExt cx="812800" cy="812800"/>
          </a:xfrm>
        </p:grpSpPr>
        <p:sp>
          <p:nvSpPr>
            <p:cNvPr id="321" name="Google Shape;321;p19"/>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BC5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19"/>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5" name="Picture 4">
            <a:extLst>
              <a:ext uri="{FF2B5EF4-FFF2-40B4-BE49-F238E27FC236}">
                <a16:creationId xmlns:a16="http://schemas.microsoft.com/office/drawing/2014/main" id="{4A4C5D7E-31D3-9969-A503-F284F8BF92C3}"/>
              </a:ext>
            </a:extLst>
          </p:cNvPr>
          <p:cNvPicPr>
            <a:picLocks noChangeAspect="1"/>
          </p:cNvPicPr>
          <p:nvPr/>
        </p:nvPicPr>
        <p:blipFill>
          <a:blip r:embed="rId4"/>
          <a:stretch>
            <a:fillRect/>
          </a:stretch>
        </p:blipFill>
        <p:spPr>
          <a:xfrm>
            <a:off x="6258051" y="3468738"/>
            <a:ext cx="1663749" cy="1663749"/>
          </a:xfrm>
          <a:prstGeom prst="rect">
            <a:avLst/>
          </a:prstGeom>
        </p:spPr>
      </p:pic>
      <p:pic>
        <p:nvPicPr>
          <p:cNvPr id="7" name="Picture 6">
            <a:extLst>
              <a:ext uri="{FF2B5EF4-FFF2-40B4-BE49-F238E27FC236}">
                <a16:creationId xmlns:a16="http://schemas.microsoft.com/office/drawing/2014/main" id="{80173CD6-7193-EFEF-0DEB-2D4D6422DE6E}"/>
              </a:ext>
            </a:extLst>
          </p:cNvPr>
          <p:cNvPicPr>
            <a:picLocks noChangeAspect="1"/>
          </p:cNvPicPr>
          <p:nvPr/>
        </p:nvPicPr>
        <p:blipFill>
          <a:blip r:embed="rId5"/>
          <a:stretch>
            <a:fillRect/>
          </a:stretch>
        </p:blipFill>
        <p:spPr>
          <a:xfrm>
            <a:off x="2157665" y="3409770"/>
            <a:ext cx="1802495" cy="1389654"/>
          </a:xfrm>
          <a:prstGeom prst="rect">
            <a:avLst/>
          </a:prstGeom>
        </p:spPr>
      </p:pic>
      <p:pic>
        <p:nvPicPr>
          <p:cNvPr id="11" name="Picture 10">
            <a:extLst>
              <a:ext uri="{FF2B5EF4-FFF2-40B4-BE49-F238E27FC236}">
                <a16:creationId xmlns:a16="http://schemas.microsoft.com/office/drawing/2014/main" id="{E3FEEC95-8CE6-C696-A520-2622DFE3A70E}"/>
              </a:ext>
            </a:extLst>
          </p:cNvPr>
          <p:cNvPicPr>
            <a:picLocks noChangeAspect="1"/>
          </p:cNvPicPr>
          <p:nvPr/>
        </p:nvPicPr>
        <p:blipFill>
          <a:blip r:embed="rId6"/>
          <a:stretch>
            <a:fillRect/>
          </a:stretch>
        </p:blipFill>
        <p:spPr>
          <a:xfrm>
            <a:off x="14293158" y="3434127"/>
            <a:ext cx="1543663" cy="1543663"/>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1727</TotalTime>
  <Words>803</Words>
  <Application>Microsoft Office PowerPoint</Application>
  <PresentationFormat>Custom</PresentationFormat>
  <Paragraphs>162</Paragraphs>
  <Slides>36</Slides>
  <Notes>34</Notes>
  <HiddenSlides>0</HiddenSlides>
  <MMClips>3</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36</vt:i4>
      </vt:variant>
    </vt:vector>
  </HeadingPairs>
  <TitlesOfParts>
    <vt:vector size="44" baseType="lpstr">
      <vt:lpstr>Arial</vt:lpstr>
      <vt:lpstr>Calibri</vt:lpstr>
      <vt:lpstr>Chrusty Rock</vt:lpstr>
      <vt:lpstr>Black Ops One</vt:lpstr>
      <vt:lpstr>Slabo 27px</vt:lpstr>
      <vt:lpstr>Adventure</vt:lpstr>
      <vt:lpstr>Call Of Ops Duty</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Ahmad Fathi</dc:creator>
  <cp:lastModifiedBy>Ahmad Fathi</cp:lastModifiedBy>
  <cp:revision>7</cp:revision>
  <dcterms:modified xsi:type="dcterms:W3CDTF">2023-12-22T13:13:07Z</dcterms:modified>
</cp:coreProperties>
</file>